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5" r:id="rId4"/>
    <p:sldId id="276" r:id="rId5"/>
    <p:sldId id="274" r:id="rId6"/>
    <p:sldId id="271" r:id="rId7"/>
    <p:sldId id="270" r:id="rId8"/>
    <p:sldId id="259" r:id="rId9"/>
    <p:sldId id="260" r:id="rId10"/>
    <p:sldId id="261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12B-DDA5-CC47-B2D0-3DF40D0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FA72E-1523-204F-BDF9-2B6DE73D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DBB7-36B3-4540-9D09-816FD558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3EE1-0F25-8C41-8AD1-E520496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FFDB-9813-504E-BD16-3734FEE9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8519-3CC9-5B4F-BDAC-A6DB9C7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AF5-EB26-6F4C-975C-13800D74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BA5-DC73-4B44-AEBA-7DA7668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FF3F-487C-3646-913B-E8A437C0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9831-1ADB-8D4F-8C47-1B34A6AC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F3DB-2601-1B47-BC1F-4885541F6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48E33-13AB-754D-BFBE-7964C221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9A31-016C-0743-896A-26503F2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3BF3-F943-D347-B6F8-7F853BBC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6A48-8E4E-B24E-BFFC-F42ADF18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CC55-4DB0-BB45-A097-DE24BD62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03B-895E-3740-A9D6-DE20D686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D6C7-4DB6-E141-9185-A2C963F9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A40E-8DD5-B741-B8A3-44F01F2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8BFF-2250-5941-A5F1-6BBD9A1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361-3C29-A844-8290-022097C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2FDB-F99C-DF41-B7AD-40EFA86D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C5B-C773-9F49-A8D0-CD2CFE4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1C20-51FE-E94E-A263-44FF6C30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0726-488A-DA43-BB76-AAD0DE6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23-BDE7-A047-B9CF-4220552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1785-1469-6547-BAB3-BF7929D5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3042-E78A-104A-8C27-0B05FE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732D-3F10-4C45-878B-670ADC3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372-B2F0-004A-8A1E-D6A217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D4FCB-BC59-5848-BAA3-A038544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C9D1-D54E-A441-B986-31F2FC9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DFB83-8FA8-F24C-9730-C1C350B2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B4B0-F9C7-5A43-B1B3-0A89017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3D00D-A597-0D48-850F-6A91F27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5FAD-7DFB-864F-A64A-5B8AF37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99E6A-6383-5640-8607-463F5674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93FCE-B0DB-AC47-804A-4B6BA9E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2357-2205-5B4C-98ED-41E418D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6D5A-4D32-E449-ADF7-747B515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9067-94AC-6E43-AB45-034371C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2099-4ADD-FE47-A3FE-D9ED28C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B585-B7AD-954C-B664-8FF117DD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DBCB-D410-2E44-A951-794F3B8C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64F9-D0D8-F046-8CA8-834B3D7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7A98-2EC1-1146-827B-F38E5D5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6B52-5E4A-934F-BA64-E470C6C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E9F3-E39E-364D-8C23-B4524460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D021-8FC6-D746-837C-6BD3C5912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A7CA9-17D4-FE45-AA92-056E02BE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1F5A-36EC-5440-99B6-1B5D8047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E81-9CE0-F84F-85BA-E61806CC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BC1-E460-5A4A-B9B0-B5CCDB9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E9F64-F1BC-8B47-B9C6-2DB6E531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AE00-523C-B646-A789-8033265B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DCFC-C10E-F34D-996A-48B2F7E5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19D5-1DC7-FC45-9DC5-12888F30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BCF8-E9FE-064D-967A-9E4BC26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0B5EC-A58E-C842-90E6-FC1E218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827A-C998-3E47-9955-1C85CD26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DBA-39BB-8740-82D6-0439D7FF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51ED-BDCC-374E-835E-575319CFFB6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A95-FE18-694F-A892-F78F4C67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04A-3889-BF47-8695-FF9B6E04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938"/>
            <a:ext cx="12192000" cy="6899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713423"/>
            <a:ext cx="9220200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62099" y="1250190"/>
            <a:ext cx="9144000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400" b="1" dirty="0"/>
            </a:br>
            <a:endParaRPr lang="en-US" sz="54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66CE3F-A59F-4946-8387-044978A5D348}"/>
              </a:ext>
            </a:extLst>
          </p:cNvPr>
          <p:cNvSpPr txBox="1">
            <a:spLocks/>
          </p:cNvSpPr>
          <p:nvPr/>
        </p:nvSpPr>
        <p:spPr>
          <a:xfrm>
            <a:off x="1447800" y="821801"/>
            <a:ext cx="9144000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baseline="30000" dirty="0">
                <a:solidFill>
                  <a:schemeClr val="bg1">
                    <a:lumMod val="95000"/>
                  </a:schemeClr>
                </a:solidFill>
              </a:rPr>
              <a:t>FAMILIAS FORMANDO DISCÍPULOS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7C7E8-07FB-FE4E-9505-59DA9583A8FD}"/>
              </a:ext>
            </a:extLst>
          </p:cNvPr>
          <p:cNvSpPr txBox="1"/>
          <p:nvPr/>
        </p:nvSpPr>
        <p:spPr>
          <a:xfrm>
            <a:off x="3453423" y="2688938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>
                <a:solidFill>
                  <a:schemeClr val="bg1"/>
                </a:solidFill>
              </a:rPr>
              <a:t>LECCIÓN 6 - SEMANA 3</a:t>
            </a:r>
          </a:p>
        </p:txBody>
      </p:sp>
    </p:spTree>
    <p:extLst>
      <p:ext uri="{BB962C8B-B14F-4D97-AF65-F5344CB8AC3E}">
        <p14:creationId xmlns:p14="http://schemas.microsoft.com/office/powerpoint/2010/main" val="95528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000">
              <a:schemeClr val="accent4">
                <a:lumMod val="60000"/>
                <a:lumOff val="40000"/>
              </a:schemeClr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700" b="1">
                <a:solidFill>
                  <a:schemeClr val="bg1"/>
                </a:solidFill>
                <a:latin typeface="+mn-lt"/>
              </a:rPr>
              <a:t>Rocas de Cuaresma</a:t>
            </a:r>
            <a:endParaRPr lang="es-ES_tradnl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162666"/>
            <a:ext cx="4762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Oración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859" y="1918257"/>
            <a:ext cx="103414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Dios, Padre celestial, </a:t>
            </a:r>
            <a:endParaRPr lang="en-US" sz="2800" dirty="0"/>
          </a:p>
          <a:p>
            <a:r>
              <a:rPr lang="es-ES" sz="2800" i="1" dirty="0"/>
              <a:t>Mira a todas las familias aquí reunidas y escucha nuestras oraciones durante este santo tiempo de Cuaresma. Por las buenas obras que inspiras en nosotros, ayúdanos a seguir el ejemplo de Jesús para disciplinarnos a nosotros mismos a través del ayuno y la limosna y ser renovados en espíritu a través de la oración. Unimos a ti todos nuestros sacrificios cuaresmales y nuestras dificultades, porque te amamos y sabemos que nos amas. Somos tus hijos y te regocijas cuando te damos nuestro corazón. Te pedimos todo esto en el nombre de Tu Hijo, Jesucristo. Amén.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44AF5-8648-874E-A262-EBACB62E41B8}"/>
              </a:ext>
            </a:extLst>
          </p:cNvPr>
          <p:cNvSpPr/>
          <p:nvPr/>
        </p:nvSpPr>
        <p:spPr>
          <a:xfrm>
            <a:off x="2809433" y="1225684"/>
            <a:ext cx="754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familias deben reunirse alrededor de los altares de sus hogares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001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bg1"/>
                </a:solidFill>
                <a:latin typeface="+mn-lt"/>
              </a:rPr>
              <a:t>PróximaReunión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01" y="4263328"/>
            <a:ext cx="2165248" cy="22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586740" y="1646396"/>
            <a:ext cx="1115568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aseline="30000" dirty="0"/>
              <a:t>Ven, oh Espíritu de fortaleza, y fortalece a todos los padres y anímalos en su vocación de servicio a sus familias y a ellos mismos, entre sí. Fortalece especialmente a aquellos que son solteros y a aquellos que están separados o divorciados, para que tengan valor y permanezcan a tu cuidado mientras ellos también sirven a sus familias. Condúcelos a todos a un futuro lleno de esperanza. </a:t>
            </a:r>
          </a:p>
          <a:p>
            <a:r>
              <a:rPr lang="es-ES_tradnl" sz="4400" i="1" baseline="30000" dirty="0"/>
              <a:t>Padre Nuestro </a:t>
            </a:r>
            <a:r>
              <a:rPr lang="es-ES_tradnl" sz="4400" baseline="30000" dirty="0"/>
              <a:t>…</a:t>
            </a:r>
          </a:p>
          <a:p>
            <a:endParaRPr lang="es-ES_tradnl" sz="4400" baseline="30000" dirty="0"/>
          </a:p>
          <a:p>
            <a:r>
              <a:rPr lang="es-ES_tradnl" sz="3200" baseline="30000" dirty="0"/>
              <a:t>(Adaptado de </a:t>
            </a:r>
            <a:r>
              <a:rPr lang="en-AU" sz="3200" baseline="30000" dirty="0"/>
              <a:t>Catholics for Family Peace)</a:t>
            </a:r>
          </a:p>
          <a:p>
            <a:endParaRPr lang="es-ES_tradnl" sz="4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459" y="262361"/>
            <a:ext cx="6537082" cy="13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baseline="30000" dirty="0"/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12426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804181" y="1501033"/>
            <a:ext cx="8583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_tradnl" sz="7200" baseline="30000" dirty="0"/>
              <a:t>Biblias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_tradnl" sz="7200" baseline="30000" dirty="0"/>
              <a:t>Rocas &amp; Marcadores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Materiales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369684"/>
            <a:ext cx="4762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1661838" y="1846146"/>
            <a:ext cx="88613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i="1" baseline="30000" dirty="0">
                <a:latin typeface="Chaparral Pro Light" panose="02060403030505090203" pitchFamily="18" charset="0"/>
              </a:rPr>
              <a:t>¿Quién es la persona más generosa </a:t>
            </a:r>
          </a:p>
          <a:p>
            <a:pPr algn="ctr"/>
            <a:r>
              <a:rPr lang="es-ES_tradnl" sz="6000" b="1" i="1" baseline="30000" dirty="0">
                <a:latin typeface="Chaparral Pro Light" panose="02060403030505090203" pitchFamily="18" charset="0"/>
              </a:rPr>
              <a:t>que conoces? ¿Por qué?</a:t>
            </a:r>
          </a:p>
          <a:p>
            <a:pPr algn="ctr"/>
            <a:endParaRPr lang="es-ES_tradnl" sz="6000" b="1" i="1" baseline="30000" dirty="0">
              <a:latin typeface="Chaparral Pro Light" panose="02060403030505090203" pitchFamily="18" charset="0"/>
            </a:endParaRPr>
          </a:p>
          <a:p>
            <a:pPr algn="ctr"/>
            <a:r>
              <a:rPr lang="es-ES_tradnl" sz="6000" b="1" i="1" baseline="30000" dirty="0">
                <a:latin typeface="Chaparral Pro Light" panose="02060403030505090203" pitchFamily="18" charset="0"/>
              </a:rPr>
              <a:t>¿Quién es la persona más divertida </a:t>
            </a:r>
          </a:p>
          <a:p>
            <a:pPr algn="ctr"/>
            <a:r>
              <a:rPr lang="es-ES_tradnl" sz="6000" b="1" i="1" baseline="30000" dirty="0">
                <a:latin typeface="Chaparral Pro Light" panose="02060403030505090203" pitchFamily="18" charset="0"/>
              </a:rPr>
              <a:t>que conoces? ¿Por qué?</a:t>
            </a:r>
          </a:p>
          <a:p>
            <a:pPr algn="ctr"/>
            <a:endParaRPr lang="es-ES_tradnl" sz="6000" b="1" i="1" baseline="30000" dirty="0">
              <a:latin typeface="Chaparral Pro Light" panose="02060403030505090203" pitchFamily="18" charset="0"/>
            </a:endParaRPr>
          </a:p>
          <a:p>
            <a:pPr algn="ctr"/>
            <a:endParaRPr lang="en-US" sz="6000" b="1" i="1" baseline="30000" dirty="0">
              <a:latin typeface="Chaparral Pro Light" panose="02060403030505090203" pitchFamily="18" charset="0"/>
            </a:endParaRPr>
          </a:p>
          <a:p>
            <a:pPr algn="ctr"/>
            <a:endParaRPr lang="en-US" sz="6000" b="1" i="1" baseline="30000" dirty="0">
              <a:latin typeface="Chaparral Pro Light" panose="02060403030505090203" pitchFamily="18" charset="0"/>
            </a:endParaRPr>
          </a:p>
          <a:p>
            <a:pPr algn="ctr"/>
            <a:endParaRPr lang="en-US" sz="6000" b="1" i="1" baseline="30000" dirty="0">
              <a:latin typeface="Chaparral Pro Light" panose="0206040303050509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Rompehielos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70" y="3440722"/>
            <a:ext cx="4208585" cy="4208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700" b="1" dirty="0">
                <a:solidFill>
                  <a:schemeClr val="bg1"/>
                </a:solidFill>
                <a:latin typeface="+mn-lt"/>
              </a:rPr>
              <a:t>Compartiendo en Familia</a:t>
            </a:r>
            <a:br>
              <a:rPr lang="es-ES_tradnl" dirty="0">
                <a:solidFill>
                  <a:schemeClr val="bg1"/>
                </a:solidFill>
              </a:rPr>
            </a:b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159279" y="1442224"/>
            <a:ext cx="101945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Comparte la experiencia de tu familia en la misión </a:t>
            </a:r>
            <a:r>
              <a:rPr lang="es-ES" sz="2400" i="1" dirty="0"/>
              <a:t>Compartiendo con Personas Mayores</a:t>
            </a:r>
            <a:r>
              <a:rPr lang="es-ES" sz="2400" dirty="0"/>
              <a:t> </a:t>
            </a:r>
          </a:p>
          <a:p>
            <a:pPr lvl="1"/>
            <a:r>
              <a:rPr lang="es-ES" sz="2400" dirty="0"/>
              <a:t>¿A quién entrevistaron?</a:t>
            </a:r>
          </a:p>
          <a:p>
            <a:pPr lvl="1"/>
            <a:r>
              <a:rPr lang="es-ES" sz="2400" dirty="0"/>
              <a:t>¿Cuáles fueron sus recuerdos favoritos de la Cuaresma cuando eran pequeños? </a:t>
            </a:r>
          </a:p>
          <a:p>
            <a:pPr lvl="1"/>
            <a:endParaRPr lang="en-US" sz="2400" dirty="0"/>
          </a:p>
          <a:p>
            <a:r>
              <a:rPr lang="es-ES" sz="2400" dirty="0"/>
              <a:t> •     ¿Cómo se sintió tu familia acerca con esta experiencia?</a:t>
            </a:r>
            <a:endParaRPr lang="en-US" sz="2400" dirty="0"/>
          </a:p>
          <a:p>
            <a:r>
              <a:rPr lang="es-ES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26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761564" y="2352523"/>
            <a:ext cx="9950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800" dirty="0"/>
              <a:t>Preparándose para la Cuaresma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4800" dirty="0"/>
              <a:t>Jesús en el desierto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700" b="1">
                <a:solidFill>
                  <a:schemeClr val="bg1"/>
                </a:solidFill>
                <a:latin typeface="+mn-lt"/>
              </a:rPr>
              <a:t>Revisión del Concepto Principal</a:t>
            </a:r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6700" b="1" dirty="0">
                <a:solidFill>
                  <a:schemeClr val="bg1"/>
                </a:solidFill>
              </a:rPr>
              <a:t>Compartiendo en Familia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169894" y="2379625"/>
            <a:ext cx="102421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200" b="1" dirty="0"/>
              <a:t>Cada familia comparte su Plan de Cuaresma Familiar, 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200" b="1" dirty="0"/>
              <a:t>¿Cómo se relaciona con los tres pilares de la Cuaresma de Oración, Ayuno y Limosna?</a:t>
            </a:r>
          </a:p>
        </p:txBody>
      </p:sp>
    </p:spTree>
    <p:extLst>
      <p:ext uri="{BB962C8B-B14F-4D97-AF65-F5344CB8AC3E}">
        <p14:creationId xmlns:p14="http://schemas.microsoft.com/office/powerpoint/2010/main" val="102700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9" y="0"/>
            <a:ext cx="1220061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641839" y="-253502"/>
            <a:ext cx="10711962" cy="1616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Luke 4:1-13</a:t>
            </a:r>
          </a:p>
        </p:txBody>
      </p:sp>
    </p:spTree>
    <p:extLst>
      <p:ext uri="{BB962C8B-B14F-4D97-AF65-F5344CB8AC3E}">
        <p14:creationId xmlns:p14="http://schemas.microsoft.com/office/powerpoint/2010/main" val="40236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1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7D11-71AF-1C47-AEA4-0D87E3DA926C}"/>
              </a:ext>
            </a:extLst>
          </p:cNvPr>
          <p:cNvSpPr txBox="1"/>
          <p:nvPr/>
        </p:nvSpPr>
        <p:spPr>
          <a:xfrm>
            <a:off x="1127312" y="1412012"/>
            <a:ext cx="9937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s-ES" sz="2400" u="sng" dirty="0"/>
              <a:t>Pautas para compartir:</a:t>
            </a:r>
            <a:endParaRPr lang="en-US" sz="2400" u="sng" dirty="0"/>
          </a:p>
          <a:p>
            <a:endParaRPr lang="es-ES" sz="2400" dirty="0"/>
          </a:p>
          <a:p>
            <a:pPr marL="342900" indent="-342900">
              <a:buAutoNum type="alphaLcPeriod"/>
            </a:pPr>
            <a:r>
              <a:rPr lang="es-ES" sz="2400" dirty="0"/>
              <a:t>Escuchar con respeto a cada miembro de la familia mientras comparte su reflexión es muy importante.</a:t>
            </a:r>
          </a:p>
          <a:p>
            <a:endParaRPr lang="en-US" sz="2400" dirty="0"/>
          </a:p>
          <a:p>
            <a:r>
              <a:rPr lang="es-ES" sz="2400" dirty="0"/>
              <a:t>b. Evite interrumpir o incluso corregir lo que otro dice (buscamos escuchar, no criticar).</a:t>
            </a:r>
          </a:p>
          <a:p>
            <a:endParaRPr lang="en-US" sz="2400" dirty="0"/>
          </a:p>
          <a:p>
            <a:r>
              <a:rPr lang="es-ES" sz="2400" dirty="0"/>
              <a:t>c. Cuando cada miembro de la familia haya tenido la oportunidad de compartir sus reflexiones sobre Tentación </a:t>
            </a:r>
            <a:r>
              <a:rPr lang="es-ES" sz="2400"/>
              <a:t>de Jesús, </a:t>
            </a:r>
            <a:r>
              <a:rPr lang="es-ES" sz="2400" dirty="0"/>
              <a:t>señale levantando la mano.</a:t>
            </a:r>
          </a:p>
          <a:p>
            <a:endParaRPr lang="en-US" sz="2400" dirty="0"/>
          </a:p>
          <a:p>
            <a:r>
              <a:rPr lang="es-ES" sz="2400" dirty="0"/>
              <a:t>d. Continúe sentado en silencio mientras esperamos que las otras familias terminen.</a:t>
            </a:r>
            <a:endParaRPr lang="en-US" sz="2400" dirty="0"/>
          </a:p>
          <a:p>
            <a:r>
              <a:rPr lang="es-ES" sz="2400" dirty="0"/>
              <a:t> 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700" b="1">
                <a:solidFill>
                  <a:schemeClr val="bg1"/>
                </a:solidFill>
                <a:latin typeface="+mn-lt"/>
              </a:rPr>
              <a:t>Compartiendo en familia</a:t>
            </a:r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433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Chaparral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Compartiendo en Familia </vt:lpstr>
      <vt:lpstr>PowerPoint Presentation</vt:lpstr>
      <vt:lpstr>Compartiendo en Familia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26</cp:revision>
  <dcterms:created xsi:type="dcterms:W3CDTF">2020-12-01T20:11:11Z</dcterms:created>
  <dcterms:modified xsi:type="dcterms:W3CDTF">2020-12-17T17:09:30Z</dcterms:modified>
</cp:coreProperties>
</file>