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9" r:id="rId11"/>
    <p:sldId id="274" r:id="rId12"/>
    <p:sldId id="266" r:id="rId13"/>
    <p:sldId id="267" r:id="rId14"/>
    <p:sldId id="270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9D0"/>
    <a:srgbClr val="F1C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6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6D76-1243-A146-9D25-A1633450B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060B6-C59E-8C46-A609-B086C2F61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B056-C0E9-8444-BF63-6F1B63A8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F227B-692B-AB4D-B195-E6C0C0CF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0473-D842-3D46-A1BD-D1B668B7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C83-497B-3F4C-8529-5C4B84B5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EC95D-0187-A840-96C4-5E08F7883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C2A2-A06C-934D-BE12-DBA394D3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F5006-88E4-3947-A176-E6B909DC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2464-DDF7-A74B-ABBF-6B11B5B1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B101F-C9FD-4646-8042-C2FF40E75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30EA6-985B-2743-A932-31B58592B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4698-17F4-BF49-81E4-935B609D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5EC41-13E6-D842-B8DE-685366F8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0687-1DAF-1A4A-8509-7491420F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8D1E-791A-2540-B413-1855BD3F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3302-7C47-2E47-9D55-87B9BA73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C0BCF-EBD3-5C4E-8884-14E03AC2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2D73-39CD-7548-B6AD-2E6A52BC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F5C1-6A47-D24E-A29E-417112E8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32F4-94A6-B449-A484-296E9DD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D2B90-5653-254A-A7B1-34973886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8745-1FC2-AB4A-B531-D0BB31F0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C055D-932E-2641-B6CB-91823B59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A445F-82A7-C74F-891E-A18C1124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2647-1C32-574D-AF5E-09AA9DDF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3526-BA5C-4F4D-8C6F-B6EEE86D5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06F61-3A82-FF44-A2B6-41A03E56E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2E0AE-9BD1-F948-A1A9-40A12719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9F60-12F1-3948-A839-70E37289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462A2-95C9-A24D-97A1-D976D32E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534D-6433-D84B-BC76-8410B36F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533C3-95A2-CF4B-A13E-E11F0F88C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F2E7-D6EB-B94F-A2C1-03EF6276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D5F79-C20E-8C41-B9E0-F6E41638A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68F26-B72A-154A-AD91-9B09412A6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F9AAF-027E-6D4F-BDAD-D635F9BF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DA64C-92A6-5040-B9C3-1AB21975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181ED-0C3E-624A-841A-9B1C49C5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F4E8-731E-2E4F-8B95-F29B7F95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D17B4-1400-EA47-9F14-0DF7CA0A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67CBC-F969-5341-9A51-6D6ED8EC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42510-2068-4F45-A972-02B2DF2B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6D228-7A7D-1C46-9AE8-A6A9A0FD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E90F2-C0D6-5840-8064-A0A5CE07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419A-3FF3-1143-A73E-F0587551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057B-AA82-AF47-B950-C4F2C7AB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CFDF-5D3E-3F48-944D-FD3C8233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C54A-0DC0-A641-886A-0ACCA0F2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8A33-222E-E248-926B-B8CAD81C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212D-CC80-F148-A34D-68713BB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A765A-C3FA-8E43-97B0-84D48E5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DA4F-C9D3-6D4C-BB44-EA9A3E0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3C22F-406C-6C40-B7F5-28B939C58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0854E-1909-6D4E-8340-9986E821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9FC37-084B-C749-8973-FFC86804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C95CE-E307-E540-B65C-FB116770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F4D72-B7CC-C54F-9AA5-E8FCBD6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8EE2B-82C8-A744-A3D4-6B3628BC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CC14-20A0-C040-AF8B-59EC8AF9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B12A-8FDC-2C42-BCDC-D1294C393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8355-841A-F546-83D7-1F944305AFB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F4EB-92FA-1D45-B292-F15666E9F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C3601-EED7-DD4B-B809-FA44A9164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6626-1B4D-3D4C-A30D-747A7FE0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avNysmUU4Y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avNysmUU4Y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thUmM4jqWzc" TargetMode="External"/><Relationship Id="rId1" Type="http://schemas.openxmlformats.org/officeDocument/2006/relationships/video" Target="https://www.youtube.com/embed/-KPfk1fiUDs" TargetMode="External"/><Relationship Id="rId6" Type="http://schemas.openxmlformats.org/officeDocument/2006/relationships/hyperlink" Target="https://youtu.be/thUmM4jqWzc" TargetMode="External"/><Relationship Id="rId5" Type="http://schemas.openxmlformats.org/officeDocument/2006/relationships/hyperlink" Target="https://youtu.be/-KPfk1fiUDs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ds-prayer-word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CGwciIs-Q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CGwciIs-Q0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7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501790"/>
            <a:ext cx="9220200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423" y="2678838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 smtClean="0">
                <a:solidFill>
                  <a:schemeClr val="bg1"/>
                </a:solidFill>
              </a:rPr>
              <a:t>Lección 7 – Semana 1</a:t>
            </a:r>
            <a:endParaRPr lang="en-US" sz="48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0526" y="194715"/>
            <a:ext cx="9687147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/>
              <a:t>FAMILIAS FORMANDO DISCIPULOS</a:t>
            </a:r>
          </a:p>
        </p:txBody>
      </p:sp>
    </p:spTree>
    <p:extLst>
      <p:ext uri="{BB962C8B-B14F-4D97-AF65-F5344CB8AC3E}">
        <p14:creationId xmlns:p14="http://schemas.microsoft.com/office/powerpoint/2010/main" val="2837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-216396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398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" y="1386840"/>
            <a:ext cx="1143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¡</a:t>
            </a:r>
            <a:r>
              <a:rPr lang="es-MX" sz="2800" dirty="0"/>
              <a:t>La Semana Santa es la época más santa del año! Es cuando recordamos la última semana de la vida terrenal de Jesús. </a:t>
            </a:r>
            <a:endParaRPr lang="es-MX" sz="2800" dirty="0" smtClean="0"/>
          </a:p>
          <a:p>
            <a:endParaRPr lang="es-MX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i="1" dirty="0" smtClean="0"/>
              <a:t>¿</a:t>
            </a:r>
            <a:r>
              <a:rPr lang="es-MX" sz="2800" i="1" dirty="0"/>
              <a:t>Cuál es el día especial que inicia la Semana Santa? </a:t>
            </a:r>
            <a:endParaRPr lang="es-MX" sz="28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i="1" dirty="0" smtClean="0"/>
              <a:t>¿</a:t>
            </a:r>
            <a:r>
              <a:rPr lang="es-MX" sz="2800" i="1" dirty="0"/>
              <a:t>Por qué el día se llama Domingo de Ramos? ¿Qué pasó en el primer Domingo de Ramos? </a:t>
            </a:r>
            <a:endParaRPr lang="es-MX" sz="28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i="1" dirty="0" smtClean="0"/>
              <a:t>¿</a:t>
            </a:r>
            <a:r>
              <a:rPr lang="es-MX" sz="2800" i="1" dirty="0"/>
              <a:t>Por qué la gente se entusiasmó con Jesús y lo alabó cuando entró en Jerusalén?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10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-216396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944879" y="-129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Video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" y="934523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Mostrar 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el 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video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ENTRADA DE JESUS EN JERUSALEN (2:30)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06321" y="6211669"/>
            <a:ext cx="483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youtu.be/cavNysmUU4Y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7" name="cavNysmUU4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726" y="1595982"/>
            <a:ext cx="7959907" cy="44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467"/>
            <a:ext cx="12192000" cy="687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1664" y="4890666"/>
            <a:ext cx="9428671" cy="16078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CAAEB-64BF-2143-BE63-DD34C0891117}"/>
              </a:ext>
            </a:extLst>
          </p:cNvPr>
          <p:cNvSpPr txBox="1"/>
          <p:nvPr/>
        </p:nvSpPr>
        <p:spPr>
          <a:xfrm>
            <a:off x="1663029" y="4817413"/>
            <a:ext cx="8865953" cy="187743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 fontAlgn="base"/>
            <a:r>
              <a:rPr lang="es-MX" sz="3600" dirty="0" smtClean="0"/>
              <a:t>“¡Hosanna!</a:t>
            </a:r>
          </a:p>
          <a:p>
            <a:pPr algn="ctr" fontAlgn="base"/>
            <a:r>
              <a:rPr lang="es-MX" sz="4000" dirty="0" smtClean="0"/>
              <a:t>¡</a:t>
            </a:r>
            <a:r>
              <a:rPr lang="es-MX" dirty="0" smtClean="0"/>
              <a:t> </a:t>
            </a:r>
            <a:r>
              <a:rPr lang="es-MX" sz="3600" dirty="0" smtClean="0"/>
              <a:t>Bendito es el que viene en nombre del Señor,</a:t>
            </a:r>
          </a:p>
          <a:p>
            <a:pPr algn="ctr" fontAlgn="base"/>
            <a:r>
              <a:rPr lang="es-MX" sz="3600" dirty="0" smtClean="0"/>
              <a:t>y el rey de Israel!”</a:t>
            </a:r>
            <a:endParaRPr lang="es-MX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42B98-0D6F-7D4C-966C-E1CCE6410B34}"/>
              </a:ext>
            </a:extLst>
          </p:cNvPr>
          <p:cNvSpPr txBox="1"/>
          <p:nvPr/>
        </p:nvSpPr>
        <p:spPr>
          <a:xfrm>
            <a:off x="2405270" y="331967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69025" y="-301027"/>
            <a:ext cx="10453947" cy="169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Juan 12,12-19</a:t>
            </a:r>
            <a:endParaRPr lang="en-US" sz="36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87535-5563-4646-A9A7-55C18023A2E7}"/>
              </a:ext>
            </a:extLst>
          </p:cNvPr>
          <p:cNvSpPr txBox="1"/>
          <p:nvPr/>
        </p:nvSpPr>
        <p:spPr>
          <a:xfrm>
            <a:off x="1645919" y="1593544"/>
            <a:ext cx="8819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 ¿Alguien sabe qué significan las palabras  Triduo  Pascual?</a:t>
            </a:r>
            <a:endParaRPr lang="en-US" sz="40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-844" y="0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103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2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312" y="1468561"/>
            <a:ext cx="5562600" cy="117960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/>
              <a:t>From </a:t>
            </a:r>
            <a:r>
              <a:rPr lang="en-US" sz="2400" i="1" dirty="0"/>
              <a:t>Fame to Death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/>
              <a:t>Tweeting with God   (2min</a:t>
            </a:r>
            <a:r>
              <a:rPr lang="en-US" sz="2400" dirty="0" smtClean="0"/>
              <a:t>) (en inglés) </a:t>
            </a:r>
            <a:endParaRPr lang="en-US" sz="2400" dirty="0"/>
          </a:p>
        </p:txBody>
      </p:sp>
      <p:pic>
        <p:nvPicPr>
          <p:cNvPr id="4" name="-KPfk1fiUD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78130" y="2488794"/>
            <a:ext cx="4698460" cy="28169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91596" y="5456417"/>
            <a:ext cx="4231316" cy="69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hlinkClick r:id="rId5"/>
              </a:rPr>
              <a:t>https://youtu.be/-</a:t>
            </a:r>
            <a:r>
              <a:rPr lang="en-US" sz="1800" dirty="0" smtClean="0">
                <a:hlinkClick r:id="rId5"/>
              </a:rPr>
              <a:t>KPfk1fiUDs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-76200" y="-216396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944879" y="-129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Video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12" y="16890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i="1" dirty="0" smtClean="0">
                <a:latin typeface="+mj-lt"/>
              </a:rPr>
              <a:t>¿</a:t>
            </a:r>
            <a:r>
              <a:rPr lang="es-MX" sz="2400" i="1" dirty="0">
                <a:latin typeface="+mj-lt"/>
              </a:rPr>
              <a:t>Cómo descansar en Semana Santa? </a:t>
            </a:r>
            <a:endParaRPr lang="es-MX" sz="2400" i="1" dirty="0" smtClean="0">
              <a:latin typeface="+mj-lt"/>
            </a:endParaRPr>
          </a:p>
          <a:p>
            <a:pPr algn="ctr"/>
            <a:r>
              <a:rPr lang="es-MX" sz="2400" dirty="0" smtClean="0">
                <a:latin typeface="+mj-lt"/>
              </a:rPr>
              <a:t>Padre </a:t>
            </a:r>
            <a:r>
              <a:rPr lang="es-MX" sz="2400" dirty="0">
                <a:latin typeface="+mj-lt"/>
              </a:rPr>
              <a:t>Adolfo </a:t>
            </a:r>
            <a:r>
              <a:rPr lang="es-MX" sz="2400" dirty="0" smtClean="0">
                <a:latin typeface="+mj-lt"/>
              </a:rPr>
              <a:t>(1:59)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6205" y="5594641"/>
            <a:ext cx="3246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+mj-lt"/>
                <a:hlinkClick r:id="rId6"/>
              </a:rPr>
              <a:t>https://</a:t>
            </a:r>
            <a:r>
              <a:rPr lang="es-MX" dirty="0" smtClean="0">
                <a:latin typeface="+mj-lt"/>
                <a:hlinkClick r:id="rId6"/>
              </a:rPr>
              <a:t>youtu.be/thUmM4jqWzc</a:t>
            </a:r>
            <a:endParaRPr lang="es-MX" dirty="0" smtClean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pic>
        <p:nvPicPr>
          <p:cNvPr id="10" name="thUmM4jqWzc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84299" y="2488794"/>
            <a:ext cx="4669957" cy="28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87535-5563-4646-A9A7-55C18023A2E7}"/>
              </a:ext>
            </a:extLst>
          </p:cNvPr>
          <p:cNvSpPr txBox="1"/>
          <p:nvPr/>
        </p:nvSpPr>
        <p:spPr>
          <a:xfrm>
            <a:off x="1645919" y="2081302"/>
            <a:ext cx="8819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¿Hay algo que te impida seguir a Jesús con todo tu corazón</a:t>
            </a:r>
            <a:r>
              <a:rPr lang="es-MX" sz="4000" dirty="0" smtClean="0"/>
              <a:t>?</a:t>
            </a:r>
          </a:p>
          <a:p>
            <a:pPr algn="ctr"/>
            <a:endParaRPr lang="es-MX" sz="4000" dirty="0"/>
          </a:p>
          <a:p>
            <a:pPr algn="ctr"/>
            <a:r>
              <a:rPr lang="es-MX" sz="4000" dirty="0" smtClean="0"/>
              <a:t>¿</a:t>
            </a:r>
            <a:r>
              <a:rPr lang="es-MX" sz="4000" dirty="0"/>
              <a:t>Hay algo más importante para ti que el cielo con tu familia?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-844" y="0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103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COMPARTIENDO EN FAMILIA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8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44" y="0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103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Misión y Oración Final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97" y="1755214"/>
            <a:ext cx="3703374" cy="5163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6317" y="1434589"/>
            <a:ext cx="61645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Anima Christi</a:t>
            </a:r>
            <a:endParaRPr lang="en-US" sz="2000" dirty="0"/>
          </a:p>
          <a:p>
            <a:r>
              <a:rPr lang="es-MX" sz="2000" dirty="0"/>
              <a:t>ALMA de Cristo, sálvame </a:t>
            </a:r>
            <a:endParaRPr lang="es-MX" sz="2000" dirty="0" smtClean="0"/>
          </a:p>
          <a:p>
            <a:r>
              <a:rPr lang="es-MX" sz="2000" dirty="0" smtClean="0"/>
              <a:t>Cuerpo </a:t>
            </a:r>
            <a:r>
              <a:rPr lang="es-MX" sz="2000" dirty="0"/>
              <a:t>de Cristo, santifícame </a:t>
            </a:r>
            <a:endParaRPr lang="es-MX" sz="2000" dirty="0" smtClean="0"/>
          </a:p>
          <a:p>
            <a:r>
              <a:rPr lang="es-MX" sz="2000" dirty="0" smtClean="0"/>
              <a:t>Sangre </a:t>
            </a:r>
            <a:r>
              <a:rPr lang="es-MX" sz="2000" dirty="0"/>
              <a:t>de Cristo, embriágame </a:t>
            </a:r>
            <a:endParaRPr lang="es-MX" sz="2000" dirty="0" smtClean="0"/>
          </a:p>
          <a:p>
            <a:r>
              <a:rPr lang="es-MX" sz="2000" dirty="0" smtClean="0"/>
              <a:t>Agua </a:t>
            </a:r>
            <a:r>
              <a:rPr lang="es-MX" sz="2000" dirty="0"/>
              <a:t>del costado de Cristo, lávame </a:t>
            </a:r>
            <a:endParaRPr lang="es-MX" sz="2000" dirty="0" smtClean="0"/>
          </a:p>
          <a:p>
            <a:r>
              <a:rPr lang="es-MX" sz="2000" dirty="0" smtClean="0"/>
              <a:t>Pasión </a:t>
            </a:r>
            <a:r>
              <a:rPr lang="es-MX" sz="2000" dirty="0"/>
              <a:t>de Cristo, confórtame </a:t>
            </a:r>
            <a:endParaRPr lang="es-MX" sz="2000" dirty="0" smtClean="0"/>
          </a:p>
          <a:p>
            <a:r>
              <a:rPr lang="es-MX" sz="2000" dirty="0" smtClean="0"/>
              <a:t>Oh </a:t>
            </a:r>
            <a:r>
              <a:rPr lang="es-MX" sz="2000" dirty="0"/>
              <a:t>buen Jesús, óyeme </a:t>
            </a:r>
            <a:endParaRPr lang="es-MX" sz="2000" dirty="0" smtClean="0"/>
          </a:p>
          <a:p>
            <a:r>
              <a:rPr lang="es-MX" sz="2000" dirty="0" smtClean="0"/>
              <a:t>Dentro </a:t>
            </a:r>
            <a:r>
              <a:rPr lang="es-MX" sz="2000" dirty="0"/>
              <a:t>de tus llagas, escóndeme </a:t>
            </a:r>
            <a:endParaRPr lang="es-MX" sz="2000" dirty="0" smtClean="0"/>
          </a:p>
          <a:p>
            <a:r>
              <a:rPr lang="es-MX" sz="2000" dirty="0" smtClean="0"/>
              <a:t>No </a:t>
            </a:r>
            <a:r>
              <a:rPr lang="es-MX" sz="2000" dirty="0"/>
              <a:t>permitas que me separe de </a:t>
            </a:r>
            <a:r>
              <a:rPr lang="es-MX" sz="2000" dirty="0" smtClean="0"/>
              <a:t>Ti </a:t>
            </a:r>
          </a:p>
          <a:p>
            <a:r>
              <a:rPr lang="es-MX" sz="2000" dirty="0" smtClean="0"/>
              <a:t>Del </a:t>
            </a:r>
            <a:r>
              <a:rPr lang="es-MX" sz="2000" dirty="0"/>
              <a:t>enemigo malo, defiéndeme </a:t>
            </a:r>
            <a:endParaRPr lang="es-MX" sz="2000" dirty="0" smtClean="0"/>
          </a:p>
          <a:p>
            <a:r>
              <a:rPr lang="es-MX" sz="2000" dirty="0" smtClean="0"/>
              <a:t>En </a:t>
            </a:r>
            <a:r>
              <a:rPr lang="es-MX" sz="2000" dirty="0"/>
              <a:t>la hora de mi muerte, llámame </a:t>
            </a:r>
            <a:endParaRPr lang="es-MX" sz="2000" dirty="0" smtClean="0"/>
          </a:p>
          <a:p>
            <a:r>
              <a:rPr lang="es-MX" sz="2000" dirty="0" smtClean="0"/>
              <a:t>Y </a:t>
            </a:r>
            <a:r>
              <a:rPr lang="es-MX" sz="2000" dirty="0"/>
              <a:t>mándame ir a </a:t>
            </a:r>
            <a:r>
              <a:rPr lang="es-MX" sz="2000" dirty="0" smtClean="0"/>
              <a:t>Ti </a:t>
            </a:r>
          </a:p>
          <a:p>
            <a:r>
              <a:rPr lang="es-MX" sz="2000" dirty="0" smtClean="0"/>
              <a:t>Para </a:t>
            </a:r>
            <a:r>
              <a:rPr lang="es-MX" sz="2000" dirty="0"/>
              <a:t>que con Tus santos </a:t>
            </a:r>
            <a:endParaRPr lang="es-MX" sz="2000" dirty="0" smtClean="0"/>
          </a:p>
          <a:p>
            <a:r>
              <a:rPr lang="es-MX" sz="2000" dirty="0" smtClean="0"/>
              <a:t>Te </a:t>
            </a:r>
            <a:r>
              <a:rPr lang="es-MX" sz="2000" dirty="0"/>
              <a:t>alabe y te bendiga </a:t>
            </a:r>
            <a:endParaRPr lang="es-MX" sz="2000" dirty="0" smtClean="0"/>
          </a:p>
          <a:p>
            <a:r>
              <a:rPr lang="es-MX" sz="2000" dirty="0" smtClean="0"/>
              <a:t>Por </a:t>
            </a:r>
            <a:r>
              <a:rPr lang="es-MX" sz="2000" dirty="0"/>
              <a:t>los siglos de los siglos. </a:t>
            </a:r>
            <a:endParaRPr lang="es-MX" sz="2000" dirty="0" smtClean="0"/>
          </a:p>
          <a:p>
            <a:r>
              <a:rPr lang="es-MX" sz="2000" dirty="0" smtClean="0"/>
              <a:t>Amén</a:t>
            </a:r>
            <a:r>
              <a:rPr lang="es-MX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10" y="175041"/>
            <a:ext cx="10058400" cy="670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586740" y="1646396"/>
            <a:ext cx="111556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Dios todopoderoso y eterno, Tú nos has dado a nuestras familias y a toda la raza humana a Jesucristo nuestro Salvador como modelo de humildad. Él cumplió tu voluntad al convertirse en Hombre y dar Su vida en la Cruz.  Ayúdanos a dar testimonio de El, siguiendo Su ejemplo de sufrimiento y haznos dignos de participar de Su Resurrección. Te lo pedimos por Tu Hijo, nuestro Señor Jesucristo. </a:t>
            </a:r>
            <a:endParaRPr lang="es-MX" sz="2800" dirty="0" smtClean="0"/>
          </a:p>
          <a:p>
            <a:r>
              <a:rPr lang="es-MX" sz="2800" dirty="0" smtClean="0"/>
              <a:t>Padre </a:t>
            </a:r>
            <a:r>
              <a:rPr lang="es-MX" sz="2800" dirty="0"/>
              <a:t>Nuestro… </a:t>
            </a:r>
            <a:r>
              <a:rPr lang="es-MX" sz="2800" dirty="0" smtClean="0"/>
              <a:t>Amén</a:t>
            </a:r>
            <a:r>
              <a:rPr lang="es-MX" sz="2800" dirty="0"/>
              <a:t>. </a:t>
            </a:r>
            <a:endParaRPr lang="es-MX" sz="2800" dirty="0" smtClean="0"/>
          </a:p>
          <a:p>
            <a:endParaRPr lang="es-MX" sz="2800" dirty="0"/>
          </a:p>
          <a:p>
            <a:r>
              <a:rPr lang="es-MX" dirty="0" smtClean="0"/>
              <a:t>(</a:t>
            </a:r>
            <a:r>
              <a:rPr lang="es-MX" dirty="0"/>
              <a:t>adaptado de </a:t>
            </a:r>
            <a:r>
              <a:rPr lang="es-MX" dirty="0" smtClean="0">
                <a:hlinkClick r:id="rId3"/>
              </a:rPr>
              <a:t>www.lords-prayer-words.com</a:t>
            </a:r>
            <a:r>
              <a:rPr lang="es-MX" dirty="0"/>
              <a:t>)</a:t>
            </a:r>
            <a:r>
              <a:rPr lang="es-MX" dirty="0" smtClean="0"/>
              <a:t> </a:t>
            </a:r>
            <a:endParaRPr lang="en-US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-25017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3497" y="175040"/>
            <a:ext cx="6537082" cy="13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baseline="30000" dirty="0" smtClean="0"/>
              <a:t>Oración</a:t>
            </a:r>
            <a:endParaRPr lang="en-US" sz="8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5525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0436"/>
            <a:ext cx="12192000" cy="803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Metas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89053" y="2137720"/>
            <a:ext cx="10194521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familias reflexionarán sobre la Semana Santa, el Domingo de Ramos y el Jueves Santo. Las familias reflexionarán sobre cómo Jesús eligió dar Su vida porque los ama por completo. </a:t>
            </a:r>
            <a:endParaRPr lang="es-MX" sz="3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familias harán sus  </a:t>
            </a:r>
            <a:r>
              <a:rPr lang="es-MX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Planes  Familiares  de  Semana  Santa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455066" y="1728233"/>
            <a:ext cx="1040892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Biblias</a:t>
            </a:r>
          </a:p>
          <a:p>
            <a:pPr marL="857250" indent="-8572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 Christi (tarjetas de Oración opcional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Materiales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120" y="1078524"/>
            <a:ext cx="12563800" cy="5666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1194006" y="1371535"/>
            <a:ext cx="9279064" cy="161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tu historia bíblica favorita </a:t>
            </a:r>
            <a:r>
              <a:rPr lang="es-MX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¿Por </a:t>
            </a:r>
            <a:r>
              <a:rPr lang="es-MX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Rompe Hielos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727" b="19125"/>
          <a:stretch/>
        </p:blipFill>
        <p:spPr>
          <a:xfrm>
            <a:off x="0" y="-31263"/>
            <a:ext cx="12192000" cy="6908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C84949-FF17-2744-B4C9-0DEC17DA331F}"/>
              </a:ext>
            </a:extLst>
          </p:cNvPr>
          <p:cNvSpPr/>
          <p:nvPr/>
        </p:nvSpPr>
        <p:spPr>
          <a:xfrm>
            <a:off x="220285" y="914758"/>
            <a:ext cx="11306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¿Cuáles son las dos palabras que te vienen a la mente cuando piensas en la “Semana Santa”? </a:t>
            </a:r>
            <a:endParaRPr lang="en-US" sz="11500" dirty="0">
              <a:solidFill>
                <a:schemeClr val="bg1"/>
              </a:solidFill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603" y="2705049"/>
            <a:ext cx="8595360" cy="42209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DE95F2-6676-D840-88A6-FDD60B160EE5}"/>
              </a:ext>
            </a:extLst>
          </p:cNvPr>
          <p:cNvSpPr/>
          <p:nvPr/>
        </p:nvSpPr>
        <p:spPr>
          <a:xfrm>
            <a:off x="363415" y="1581664"/>
            <a:ext cx="114651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La Semana Santa es un momento en el que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preparamos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nuestros corazones para recordar el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sufrimiento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redentor y la muerte de nuestro Señor Jesucristo y nos preparamos para celebrar Su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Resurrección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. Comienza con el Domingo de Ramos y de la Pasión del Señor, y continúa hasta el Triduo Pascual. </a:t>
            </a:r>
            <a:endParaRPr lang="es-MX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MX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Hoy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comenzaremos a reflexionar sobre la Semana Santa y decidiremos cuáles serán nuestros </a:t>
            </a:r>
            <a:r>
              <a:rPr lang="es-MX" sz="2800" i="1" dirty="0">
                <a:latin typeface="Calibri" panose="020F0502020204030204" pitchFamily="34" charset="0"/>
                <a:ea typeface="Calibri" panose="020F0502020204030204" pitchFamily="34" charset="0"/>
              </a:rPr>
              <a:t>Planes Familiares de Semana Santa.</a:t>
            </a:r>
            <a:endParaRPr lang="en-US" sz="4400" i="1" dirty="0"/>
          </a:p>
        </p:txBody>
      </p:sp>
      <p:sp>
        <p:nvSpPr>
          <p:cNvPr id="4" name="Rectangle 3"/>
          <p:cNvSpPr/>
          <p:nvPr/>
        </p:nvSpPr>
        <p:spPr>
          <a:xfrm>
            <a:off x="-29817" y="-1"/>
            <a:ext cx="12268200" cy="1203569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C06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Tema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C06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609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bg1"/>
                </a:solidFill>
                <a:latin typeface="+mn-lt"/>
              </a:rPr>
              <a:t>Compartiendo en Familia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76" y="1828800"/>
            <a:ext cx="10108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2800" dirty="0" smtClean="0"/>
              <a:t>(</a:t>
            </a:r>
            <a:r>
              <a:rPr lang="es-MX" sz="2800" dirty="0"/>
              <a:t>Para los padres) Cuando eras pequeño, ¿qué tradiciones especiales o prácticas religiosas celebraba tu familia durante la Semana Santa</a:t>
            </a:r>
            <a:r>
              <a:rPr lang="es-MX" sz="2800" dirty="0" smtClean="0"/>
              <a:t>?</a:t>
            </a:r>
          </a:p>
          <a:p>
            <a:pPr marL="971550" lvl="1" indent="-514350">
              <a:buAutoNum type="alphaLcPeriod"/>
            </a:pPr>
            <a:endParaRPr lang="es-MX" sz="2800" dirty="0"/>
          </a:p>
          <a:p>
            <a:pPr lvl="1"/>
            <a:r>
              <a:rPr lang="es-MX" sz="2800" dirty="0" smtClean="0"/>
              <a:t>(</a:t>
            </a:r>
            <a:r>
              <a:rPr lang="es-MX" sz="2800" dirty="0"/>
              <a:t>Para toda la familia) ¿Cuáles de las prácticas o tradiciones que has </a:t>
            </a:r>
            <a:r>
              <a:rPr lang="es-MX" sz="2800" dirty="0" smtClean="0"/>
              <a:t>experimentado </a:t>
            </a:r>
            <a:r>
              <a:rPr lang="es-MX" sz="2800" dirty="0"/>
              <a:t>te han acercado a Dios?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135610-A65A-2646-BFFE-2CF2C7639E4D}"/>
              </a:ext>
            </a:extLst>
          </p:cNvPr>
          <p:cNvSpPr/>
          <p:nvPr/>
        </p:nvSpPr>
        <p:spPr>
          <a:xfrm>
            <a:off x="830680" y="880526"/>
            <a:ext cx="10530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>
                <a:latin typeface="Chaparral Pro Light" panose="02060403030505090203" pitchFamily="18" charset="0"/>
              </a:rPr>
              <a:t>Entonces, ¿qué es exactamente la Semana Santa?</a:t>
            </a:r>
            <a:endParaRPr lang="en-US" sz="3200" dirty="0">
              <a:latin typeface="Chaparral Pro Light" panose="0206040303050509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" y="-398785"/>
            <a:ext cx="12268200" cy="1117601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76300" y="-398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504" y="5820441"/>
            <a:ext cx="774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Muestre el video: ¡Te toca acompañar a Jesús en esta Semana Santa! | Padre Adolfo (2:20) </a:t>
            </a:r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youtu.be/NCGwciIs-Q0</a:t>
            </a:r>
            <a:endParaRPr lang="es-MX" dirty="0" smtClean="0"/>
          </a:p>
          <a:p>
            <a:endParaRPr lang="en-US" dirty="0"/>
          </a:p>
        </p:txBody>
      </p:sp>
      <p:pic>
        <p:nvPicPr>
          <p:cNvPr id="2" name="NCGwciIs-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694" y="1791367"/>
            <a:ext cx="7148623" cy="40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621</Words>
  <Application>Microsoft Office PowerPoint</Application>
  <PresentationFormat>Widescreen</PresentationFormat>
  <Paragraphs>71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Antenna Black</vt:lpstr>
      <vt:lpstr>Arial</vt:lpstr>
      <vt:lpstr>Calibri</vt:lpstr>
      <vt:lpstr>Calibri Light</vt:lpstr>
      <vt:lpstr>Chaparral Pro Light</vt:lpstr>
      <vt:lpstr>Times New Roman</vt:lpstr>
      <vt:lpstr>Office Theme</vt:lpstr>
      <vt:lpstr>PowerPoint Presentation</vt:lpstr>
      <vt:lpstr>PowerPoint Presentation</vt:lpstr>
      <vt:lpstr>Metas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Fame to Death  by Tweeting with God   (2min) (en inglés)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dc:creator>Monica Oppermann</dc:creator>
  <cp:lastModifiedBy>Monica Oppermann</cp:lastModifiedBy>
  <cp:revision>45</cp:revision>
  <dcterms:created xsi:type="dcterms:W3CDTF">2020-12-01T16:41:27Z</dcterms:created>
  <dcterms:modified xsi:type="dcterms:W3CDTF">2021-02-03T16:17:14Z</dcterms:modified>
</cp:coreProperties>
</file>