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9" r:id="rId4"/>
    <p:sldId id="260" r:id="rId5"/>
    <p:sldId id="286" r:id="rId6"/>
    <p:sldId id="271" r:id="rId7"/>
    <p:sldId id="284" r:id="rId8"/>
    <p:sldId id="287" r:id="rId9"/>
    <p:sldId id="285" r:id="rId10"/>
    <p:sldId id="27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05/01/2023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idh_JEbZ6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idh_JEbZ64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251" y="0"/>
            <a:ext cx="12236335" cy="687462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1" y="5497350"/>
            <a:ext cx="10364708" cy="448888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s-MX" sz="2800" dirty="0"/>
              <a:t>LA VIDA DE CRISTO: LOS MISTERIOS LUMINOSOS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3527106" y="6169598"/>
            <a:ext cx="4838530" cy="481666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LA TRANSFIGURACIÓN</a:t>
            </a:r>
            <a:endParaRPr lang="es-MX" sz="2800" dirty="0">
              <a:latin typeface="Antenna Black" panose="02000505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3" y="1474659"/>
            <a:ext cx="10492596" cy="15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736" y="154541"/>
            <a:ext cx="10484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ORACION FINAL</a:t>
            </a:r>
            <a:endParaRPr lang="en-US" sz="4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98319" y="2108474"/>
            <a:ext cx="5185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Jesús, qué bueno es estar aquí contigo. </a:t>
            </a:r>
            <a:r>
              <a:rPr lang="es-MX" sz="2400" dirty="0" smtClean="0"/>
              <a:t>Te pedimos que nunca </a:t>
            </a:r>
            <a:r>
              <a:rPr lang="es-MX" sz="2400" dirty="0"/>
              <a:t>perdamos de vista tu </a:t>
            </a:r>
            <a:r>
              <a:rPr lang="es-MX" sz="2400" dirty="0" smtClean="0"/>
              <a:t>gloria, y que vivamos </a:t>
            </a:r>
            <a:r>
              <a:rPr lang="es-MX" sz="2400" dirty="0"/>
              <a:t>en tu presencia para siempre. </a:t>
            </a:r>
            <a:endParaRPr lang="es-MX" sz="2400" dirty="0" smtClean="0"/>
          </a:p>
          <a:p>
            <a:endParaRPr lang="es-MX" sz="2400" dirty="0"/>
          </a:p>
          <a:p>
            <a:r>
              <a:rPr lang="es-MX" sz="2400" dirty="0" smtClean="0"/>
              <a:t>En el nombre </a:t>
            </a:r>
            <a:r>
              <a:rPr lang="es-MX" sz="2400" dirty="0"/>
              <a:t>del Padre y del Hijo y del Espíritu Santo. </a:t>
            </a:r>
            <a:r>
              <a:rPr lang="es-MX" sz="2400" dirty="0" smtClean="0"/>
              <a:t>+</a:t>
            </a:r>
          </a:p>
          <a:p>
            <a:r>
              <a:rPr lang="es-MX" sz="2400" dirty="0" smtClean="0"/>
              <a:t>Amén</a:t>
            </a:r>
            <a:r>
              <a:rPr lang="es-MX" sz="2400" dirty="0"/>
              <a:t>. </a:t>
            </a:r>
            <a:endParaRPr lang="es-MX" sz="2400" dirty="0" smtClean="0"/>
          </a:p>
          <a:p>
            <a:endParaRPr lang="es-MX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71" y="1029950"/>
            <a:ext cx="673331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8082" y="1434145"/>
            <a:ext cx="8864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s-MX" sz="2800" dirty="0"/>
              <a:t>Señor Jesucristo, Te encomendamos a nuestra familia y te pedimos tu bendición y protección. Te amamos Señor Jesús con todo nuestro corazón y te pedimos que ayudes a nuestra familia a ser más como la Sagrada Familia. Ayúdanos a ser amables, amorosos y pacientes unos con otros. Danos toda la gracia que necesitamos para convertirnos en santos y tus fieles discípulos. </a:t>
            </a:r>
            <a:endParaRPr lang="es-MX" sz="2800" dirty="0" smtClean="0"/>
          </a:p>
          <a:p>
            <a:endParaRPr lang="es-MX" sz="2800" dirty="0"/>
          </a:p>
          <a:p>
            <a:r>
              <a:rPr lang="es-MX" sz="2800" dirty="0" smtClean="0"/>
              <a:t>Amén</a:t>
            </a:r>
            <a:r>
              <a:rPr lang="es-MX" sz="2800" dirty="0"/>
              <a:t>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ORACIÓN DE APERTURA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2" name="Picture 1" descr="Public Domain Clip Art Image | Praying hands | ID: 13528798811637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51" y="4098906"/>
            <a:ext cx="2155010" cy="26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" y="20616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4110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err="1" smtClean="0">
                <a:latin typeface="Antenna Black" panose="02000505000000020004" pitchFamily="2" charset="0"/>
              </a:rPr>
              <a:t>rompehielos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340" y="1231068"/>
            <a:ext cx="122986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000" i="1" dirty="0"/>
              <a:t>EL REGALO DE DAR</a:t>
            </a:r>
            <a:endParaRPr lang="en-US" sz="166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126" y="2342977"/>
            <a:ext cx="48087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1. ¿Qué </a:t>
            </a:r>
            <a:r>
              <a:rPr lang="es-MX" sz="2800" dirty="0"/>
              <a:t>regalos le dieron a su familia y amigos?</a:t>
            </a:r>
          </a:p>
          <a:p>
            <a:r>
              <a:rPr lang="es-MX" sz="2800" dirty="0" smtClean="0"/>
              <a:t>2. </a:t>
            </a:r>
            <a:r>
              <a:rPr lang="es-MX" sz="2800" dirty="0"/>
              <a:t>¿Planearon o planean hacer una donación</a:t>
            </a:r>
          </a:p>
          <a:p>
            <a:r>
              <a:rPr lang="es-MX" sz="2800" dirty="0"/>
              <a:t>especial a una persona u organización?</a:t>
            </a:r>
          </a:p>
          <a:p>
            <a:r>
              <a:rPr lang="es-MX" sz="2800" dirty="0" smtClean="0"/>
              <a:t>3. </a:t>
            </a:r>
            <a:r>
              <a:rPr lang="es-MX" sz="2800" dirty="0"/>
              <a:t>¿Cómo se sienten cuando dan a los demás?</a:t>
            </a:r>
            <a:endParaRPr lang="en-US" sz="2800" dirty="0"/>
          </a:p>
        </p:txBody>
      </p:sp>
      <p:pic>
        <p:nvPicPr>
          <p:cNvPr id="6" name="Picture 5" descr="Photo of Plain simple isolated Christmas gift with bow | Free christmas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762" y="2091499"/>
            <a:ext cx="5406972" cy="4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5403" y="195313"/>
            <a:ext cx="4264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 smtClean="0"/>
              <a:t>TRANSFIGURAR?</a:t>
            </a:r>
            <a:endParaRPr lang="es-MX" sz="4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13" y="1061107"/>
            <a:ext cx="12208779" cy="57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5403" y="195313"/>
            <a:ext cx="4264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 smtClean="0"/>
              <a:t>TRANSFIGURAR?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5925" y="1469571"/>
            <a:ext cx="51249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Mientras </a:t>
            </a:r>
            <a:r>
              <a:rPr lang="es-MX" sz="3200" dirty="0"/>
              <a:t>vemos este breve video, busque quién se transfiguró. En la historia, ¿de quién cambió la apariencia y se hizo gloriosa o hermosa? ¿Por qué se transfiguró esa persona? ¿Qué crees que significaba? </a:t>
            </a:r>
            <a:endParaRPr lang="es-MX" sz="3200" dirty="0" smtClean="0"/>
          </a:p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youtu.be/Gidh_JEbZ64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Gidh_JEbZ6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24530" y="2151732"/>
            <a:ext cx="5418462" cy="30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08"/>
            <a:ext cx="12192000" cy="6412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320" y="154541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MATEO </a:t>
            </a:r>
            <a:r>
              <a:rPr lang="en-US" sz="4400" dirty="0" smtClean="0"/>
              <a:t>17</a:t>
            </a:r>
            <a:endParaRPr lang="es-MX" sz="16600" b="1" dirty="0"/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 Illustration of Group Person Table Icon in Blue | Freestock ic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061" y="2701637"/>
            <a:ext cx="5613875" cy="4156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159" y="1201633"/>
            <a:ext cx="963168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Cada familia </a:t>
            </a:r>
            <a:r>
              <a:rPr lang="es-MX" sz="2800" dirty="0"/>
              <a:t>se </a:t>
            </a:r>
            <a:r>
              <a:rPr lang="es-MX" sz="2800" dirty="0" smtClean="0"/>
              <a:t>sienta </a:t>
            </a:r>
            <a:r>
              <a:rPr lang="es-MX" sz="2800" dirty="0"/>
              <a:t>en un círculo. Cada </a:t>
            </a:r>
            <a:r>
              <a:rPr lang="es-MX" sz="2800" dirty="0" smtClean="0"/>
              <a:t>miembro </a:t>
            </a:r>
            <a:r>
              <a:rPr lang="es-MX" sz="2800" dirty="0"/>
              <a:t>identifica una o dos cualidades (o dones) de la persona a su derecha que ayudan a demostrar que es un hijo o hija amado de Dios.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59443" y="154541"/>
            <a:ext cx="722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CONVERSANDO EN FAMILIA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1213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2320" y="216096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ACTIVIDAD FAMILIAR</a:t>
            </a:r>
            <a:endParaRPr lang="es-MX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6815" y="1615173"/>
            <a:ext cx="668092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C000"/>
                </a:solidFill>
              </a:rPr>
              <a:t>Manualidad sobre la Transfiguración de Jesús </a:t>
            </a:r>
          </a:p>
          <a:p>
            <a:r>
              <a:rPr lang="es-MX" sz="2800" dirty="0" smtClean="0"/>
              <a:t>Manualidad </a:t>
            </a:r>
            <a:r>
              <a:rPr lang="es-MX" sz="2800" dirty="0"/>
              <a:t>del Sol </a:t>
            </a:r>
            <a:endParaRPr lang="es-MX" sz="2800" dirty="0" smtClean="0"/>
          </a:p>
          <a:p>
            <a:endParaRPr lang="es-MX" sz="2800" dirty="0"/>
          </a:p>
          <a:p>
            <a:r>
              <a:rPr lang="es-MX" sz="2400" dirty="0" smtClean="0"/>
              <a:t>Este </a:t>
            </a:r>
            <a:r>
              <a:rPr lang="es-MX" sz="2400" dirty="0"/>
              <a:t>“</a:t>
            </a:r>
            <a:r>
              <a:rPr lang="es-MX" sz="2400" dirty="0" err="1"/>
              <a:t>atrapador</a:t>
            </a:r>
            <a:r>
              <a:rPr lang="es-MX" sz="2400" dirty="0"/>
              <a:t> de sol” tiene la intención de parecerse a la luz blanca reluciente que Jesús había mostrado en la montaña durante Su transfiguración (su rostro resplandecía como el sol y su ropa se volvió blanca como la luz)</a:t>
            </a:r>
            <a:r>
              <a:rPr lang="es-MX" sz="2800" dirty="0"/>
              <a:t>. </a:t>
            </a:r>
            <a:endParaRPr lang="es-MX" sz="2800" dirty="0" smtClean="0"/>
          </a:p>
          <a:p>
            <a:r>
              <a:rPr lang="en-US" dirty="0" smtClean="0"/>
              <a:t>Mt </a:t>
            </a:r>
            <a:r>
              <a:rPr lang="en-US" dirty="0"/>
              <a:t>17:2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73" y="2061556"/>
            <a:ext cx="4215142" cy="39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712" y="1636143"/>
            <a:ext cx="63238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 smtClean="0"/>
              <a:t>La </a:t>
            </a:r>
            <a:r>
              <a:rPr lang="es-MX" sz="2000" b="1" i="1" dirty="0"/>
              <a:t>misión en casa </a:t>
            </a:r>
            <a:r>
              <a:rPr lang="es-MX" sz="2000" dirty="0" smtClean="0"/>
              <a:t>es </a:t>
            </a:r>
            <a:r>
              <a:rPr lang="es-MX" sz="2000" dirty="0"/>
              <a:t>ver los videos sobre la Transfiguración de Jesús, y </a:t>
            </a:r>
            <a:r>
              <a:rPr lang="es-MX" sz="2000" dirty="0" smtClean="0"/>
              <a:t>leer </a:t>
            </a:r>
            <a:r>
              <a:rPr lang="es-MX" sz="2000" dirty="0"/>
              <a:t>el artículo sobre la Epifanía. 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Luego</a:t>
            </a:r>
            <a:r>
              <a:rPr lang="es-MX" sz="2000" dirty="0"/>
              <a:t>, juntos como familia, marquen el </a:t>
            </a:r>
            <a:r>
              <a:rPr lang="es-MX" sz="2000" dirty="0" smtClean="0"/>
              <a:t>marco </a:t>
            </a:r>
            <a:r>
              <a:rPr lang="es-MX" sz="2000" dirty="0"/>
              <a:t>de la puerta principal con tiza (bendita, si es posible) y recen la Bendición de Epifanía </a:t>
            </a:r>
            <a:r>
              <a:rPr lang="es-MX" sz="2000" dirty="0" smtClean="0"/>
              <a:t>Familiar. </a:t>
            </a:r>
          </a:p>
          <a:p>
            <a:endParaRPr lang="es-MX" sz="2000" dirty="0"/>
          </a:p>
          <a:p>
            <a:r>
              <a:rPr lang="es-MX" sz="2000" dirty="0" smtClean="0"/>
              <a:t>Prepárense </a:t>
            </a:r>
            <a:r>
              <a:rPr lang="es-MX" sz="2000" dirty="0"/>
              <a:t>para compartir su experiencia de Bendición de Epifanía Familiar, así como su manto de la puerta de entrada (tome una foto) en la reunión de familias de la </a:t>
            </a:r>
            <a:r>
              <a:rPr lang="es-MX" sz="2000" dirty="0" smtClean="0"/>
              <a:t>Semana.</a:t>
            </a:r>
          </a:p>
          <a:p>
            <a:r>
              <a:rPr lang="es-MX" sz="2000" dirty="0" smtClean="0"/>
              <a:t> </a:t>
            </a:r>
          </a:p>
          <a:p>
            <a:r>
              <a:rPr lang="es-MX" sz="1600" dirty="0" smtClean="0"/>
              <a:t>(</a:t>
            </a:r>
            <a:r>
              <a:rPr lang="es-MX" sz="1600" dirty="0"/>
              <a:t>Actividades misioneras familiares adaptadas de Catholic </a:t>
            </a:r>
            <a:r>
              <a:rPr lang="es-MX" sz="1600" dirty="0" err="1"/>
              <a:t>Digest</a:t>
            </a:r>
            <a:r>
              <a:rPr lang="es-MX" sz="1600" dirty="0"/>
              <a:t>)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932320" y="216096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MISIÓN</a:t>
            </a:r>
            <a:endParaRPr lang="es-MX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30" y="1294620"/>
            <a:ext cx="3317943" cy="53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18511</TotalTime>
  <Words>422</Words>
  <Application>Microsoft Office PowerPoint</Application>
  <PresentationFormat>Widescreen</PresentationFormat>
  <Paragraphs>39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146</cp:revision>
  <dcterms:created xsi:type="dcterms:W3CDTF">2021-11-19T16:04:10Z</dcterms:created>
  <dcterms:modified xsi:type="dcterms:W3CDTF">2023-01-05T17:15:48Z</dcterms:modified>
</cp:coreProperties>
</file>