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2" r:id="rId2"/>
    <p:sldId id="259" r:id="rId3"/>
    <p:sldId id="275" r:id="rId4"/>
    <p:sldId id="276" r:id="rId5"/>
    <p:sldId id="274" r:id="rId6"/>
    <p:sldId id="271" r:id="rId7"/>
    <p:sldId id="283" r:id="rId8"/>
    <p:sldId id="284" r:id="rId9"/>
    <p:sldId id="285" r:id="rId10"/>
    <p:sldId id="278" r:id="rId11"/>
    <p:sldId id="260" r:id="rId12"/>
    <p:sldId id="280" r:id="rId13"/>
    <p:sldId id="28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9B"/>
    <a:srgbClr val="BD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B55E-70DB-4F76-AC2F-0F4A4F3AA83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80E8-07EC-4C68-BFDE-B6D6F59B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12B-DDA5-CC47-B2D0-3DF40D0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FA72E-1523-204F-BDF9-2B6DE73D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DBB7-36B3-4540-9D09-816FD558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3EE1-0F25-8C41-8AD1-E5204966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FFDB-9813-504E-BD16-3734FEE9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8519-3CC9-5B4F-BDAC-A6DB9C7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3AF5-EB26-6F4C-975C-13800D740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8BA5-DC73-4B44-AEBA-7DA7668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FF3F-487C-3646-913B-E8A437C0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9831-1ADB-8D4F-8C47-1B34A6AC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F3DB-2601-1B47-BC1F-4885541F6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48E33-13AB-754D-BFBE-7964C221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9A31-016C-0743-896A-26503F2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3BF3-F943-D347-B6F8-7F853BBC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6A48-8E4E-B24E-BFFC-F42ADF18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CC55-4DB0-BB45-A097-DE24BD62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003B-895E-3740-A9D6-DE20D686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D6C7-4DB6-E141-9185-A2C963F9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A40E-8DD5-B741-B8A3-44F01F26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8BFF-2250-5941-A5F1-6BBD9A1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361-3C29-A844-8290-022097CA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2FDB-F99C-DF41-B7AD-40EFA86D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C5B-C773-9F49-A8D0-CD2CFE4C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41C20-51FE-E94E-A263-44FF6C30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0726-488A-DA43-BB76-AAD0DE6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823-BDE7-A047-B9CF-4220552A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1785-1469-6547-BAB3-BF7929D5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3042-E78A-104A-8C27-0B05FEEF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732D-3F10-4C45-878B-670ADC38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0372-B2F0-004A-8A1E-D6A2176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D4FCB-BC59-5848-BAA3-A038544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C9D1-D54E-A441-B986-31F2FC92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DFB83-8FA8-F24C-9730-C1C350B2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7B4B0-F9C7-5A43-B1B3-0A890170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3D00D-A597-0D48-850F-6A91F277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5FAD-7DFB-864F-A64A-5B8AF37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99E6A-6383-5640-8607-463F5674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93FCE-B0DB-AC47-804A-4B6BA9E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82357-2205-5B4C-98ED-41E418D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6D5A-4D32-E449-ADF7-747B515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89067-94AC-6E43-AB45-034371C8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B2099-4ADD-FE47-A3FE-D9ED28C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FB585-B7AD-954C-B664-8FF117DD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DBCB-D410-2E44-A951-794F3B8C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D64F9-D0D8-F046-8CA8-834B3D7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7A98-2EC1-1146-827B-F38E5D5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6B52-5E4A-934F-BA64-E470C6C5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E9F3-E39E-364D-8C23-B4524460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D021-8FC6-D746-837C-6BD3C5912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A7CA9-17D4-FE45-AA92-056E02BE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91F5A-36EC-5440-99B6-1B5D8047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E81-9CE0-F84F-85BA-E61806CC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EBC1-E460-5A4A-B9B0-B5CCDB95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E9F64-F1BC-8B47-B9C6-2DB6E5315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6AE00-523C-B646-A789-8033265B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DCFC-C10E-F34D-996A-48B2F7E5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419D5-1DC7-FC45-9DC5-12888F30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8BCF8-E9FE-064D-967A-9E4BC26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0B5EC-A58E-C842-90E6-FC1E2186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827A-C998-3E47-9955-1C85CD26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0DBA-39BB-8740-82D6-0439D7FF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51ED-BDCC-374E-835E-575319CFFB6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5A95-FE18-694F-A892-F78F4C67E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F04A-3889-BF47-8695-FF9B6E04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hiMfNiifDM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hiMfNiifDM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pgCx_w94q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pgCx_w94q0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222"/>
          <a:stretch/>
        </p:blipFill>
        <p:spPr>
          <a:xfrm>
            <a:off x="-26305" y="0"/>
            <a:ext cx="12218305" cy="70332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611068-2CB2-A347-B164-500C12D3B5BD}"/>
              </a:ext>
            </a:extLst>
          </p:cNvPr>
          <p:cNvSpPr/>
          <p:nvPr/>
        </p:nvSpPr>
        <p:spPr>
          <a:xfrm>
            <a:off x="725212" y="797398"/>
            <a:ext cx="10731062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F0EC6C-0206-DF41-BB1E-E2DD2F82EC04}"/>
              </a:ext>
            </a:extLst>
          </p:cNvPr>
          <p:cNvSpPr txBox="1">
            <a:spLocks/>
          </p:cNvSpPr>
          <p:nvPr/>
        </p:nvSpPr>
        <p:spPr>
          <a:xfrm>
            <a:off x="725212" y="582398"/>
            <a:ext cx="10489324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FAMILIAS FORMANDO DISC</a:t>
            </a:r>
            <a:r>
              <a:rPr lang="en-US" sz="5400" b="1" cap="all" dirty="0"/>
              <a:t>í</a:t>
            </a:r>
            <a:r>
              <a:rPr lang="en-US" sz="5400" b="1" dirty="0"/>
              <a:t>PULOS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74BB8-C960-674E-B676-E1990F8BB906}"/>
              </a:ext>
            </a:extLst>
          </p:cNvPr>
          <p:cNvSpPr txBox="1"/>
          <p:nvPr/>
        </p:nvSpPr>
        <p:spPr>
          <a:xfrm>
            <a:off x="3506763" y="3373923"/>
            <a:ext cx="5361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chemeClr val="bg1"/>
                </a:solidFill>
              </a:rPr>
              <a:t>Lección 9 – Semana 3</a:t>
            </a:r>
          </a:p>
        </p:txBody>
      </p:sp>
    </p:spTree>
    <p:extLst>
      <p:ext uri="{BB962C8B-B14F-4D97-AF65-F5344CB8AC3E}">
        <p14:creationId xmlns:p14="http://schemas.microsoft.com/office/powerpoint/2010/main" val="218813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575" b="46734"/>
          <a:stretch/>
        </p:blipFill>
        <p:spPr>
          <a:xfrm>
            <a:off x="-22860" y="-95249"/>
            <a:ext cx="12214860" cy="6991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" y="-12352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Oración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0537" y="1387880"/>
            <a:ext cx="112109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¡Ven Espíritu Santo! ¡Ven!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Llénanos de la gracia que experimentaron los Apóstoles en el Cenáculo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Renueva nuestra consagración bautismal y transfórmanos,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Bendícenos con el fuego de Tu amor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Derrama la plenitud de Tu Espíritu en nuestra vida familiar para que salgamos con energía a proclamar la Buena Nueva 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salvación y la vida eterna. 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¡Ven Espíritu Santo!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¡Ven Espíritu Santo!</a:t>
            </a: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¡Ven Espíritu Santo!</a:t>
            </a:r>
          </a:p>
          <a:p>
            <a:pPr algn="ctr"/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Gloria….</a:t>
            </a:r>
          </a:p>
        </p:txBody>
      </p:sp>
    </p:spTree>
    <p:extLst>
      <p:ext uri="{BB962C8B-B14F-4D97-AF65-F5344CB8AC3E}">
        <p14:creationId xmlns:p14="http://schemas.microsoft.com/office/powerpoint/2010/main" val="262877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50" y="4303567"/>
            <a:ext cx="5556948" cy="303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17D11-71AF-1C47-AEA4-0D87E3DA926C}"/>
              </a:ext>
            </a:extLst>
          </p:cNvPr>
          <p:cNvSpPr txBox="1"/>
          <p:nvPr/>
        </p:nvSpPr>
        <p:spPr>
          <a:xfrm>
            <a:off x="353477" y="1294783"/>
            <a:ext cx="103573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¿Cómo cambiaron los apóstoles después de recibir el Espíritu Santo en Pentecostés?</a:t>
            </a:r>
          </a:p>
          <a:p>
            <a:endParaRPr lang="es-ES_tradnl" sz="2000" dirty="0"/>
          </a:p>
          <a:p>
            <a:r>
              <a:rPr lang="es-ES_tradnl" sz="3600" dirty="0"/>
              <a:t>Para aquellos que ya están Confirmados, ¿El haber recibido al Espíritu Santo en su Confirmación les ha cambiado o les ha dado la fuerza para participar en la misión de la Iglesia de dar testimonio de Cristo?</a:t>
            </a:r>
          </a:p>
          <a:p>
            <a:r>
              <a:rPr lang="es-ES_tradnl" sz="3600" dirty="0"/>
              <a:t>¿Si es así, como?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Compartiendo en Familia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0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715" y="-660231"/>
            <a:ext cx="12268715" cy="8178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267" y="293132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ntenna Black" panose="02000505000000020004" pitchFamily="2" charset="0"/>
              </a:rPr>
              <a:t>Micrófono Abierto! </a:t>
            </a:r>
          </a:p>
        </p:txBody>
      </p:sp>
    </p:spTree>
    <p:extLst>
      <p:ext uri="{BB962C8B-B14F-4D97-AF65-F5344CB8AC3E}">
        <p14:creationId xmlns:p14="http://schemas.microsoft.com/office/powerpoint/2010/main" val="346885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923" y="1406355"/>
            <a:ext cx="110721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Instrucciones para la Coronación de la Virgen:</a:t>
            </a:r>
          </a:p>
          <a:p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Decoración de un “altar “ (exterior o interior) con una figura de la Virgen María.</a:t>
            </a:r>
          </a:p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Un niño o niña le coloca la corona de flores a la figura de la Virgen. </a:t>
            </a:r>
          </a:p>
          <a:p>
            <a:r>
              <a:rPr lang="es-ES_trad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r>
              <a:rPr lang="es-ES_trad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Dígales a los niños que la flor es un símbolo de su amor por su Madre celestial</a:t>
            </a:r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Procesión con cantos marianos, mientras cada familia avanza hacia</a:t>
            </a:r>
          </a:p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altar y ofrece sus flores, colocándolas en el jarrón o al pie de la Vírgen</a:t>
            </a:r>
          </a:p>
          <a:p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Rezar: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 la Coronación, reúnanse alrededor del altar y recen El Quinto Misterio Glorioso de la Coronación de María como Reina del Cielo y la Tierra. </a:t>
            </a:r>
            <a:endParaRPr lang="es-ES_tradnl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Coronación de la Vírgen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8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001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+mn-lt"/>
              </a:rPr>
              <a:t>Conclusión</a:t>
            </a:r>
            <a:endParaRPr lang="en-US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2701" y="1325563"/>
            <a:ext cx="8048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Ya que hemos aprendido sobre Pentecostés, el cumpleaños o Bautizo de la Iglesia, concluimos el año de </a:t>
            </a:r>
            <a:r>
              <a:rPr lang="es-ES_tradnl" sz="3200" i="1" dirty="0"/>
              <a:t>Familias Formando Discípulos </a:t>
            </a:r>
            <a:r>
              <a:rPr lang="es-ES_tradnl" sz="3200" dirty="0"/>
              <a:t>agradeciendo a Dios por el don de la fe y ¡celebrando con un pastel de cumpleaños!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467" y="2179271"/>
            <a:ext cx="9563100" cy="40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75040"/>
            <a:ext cx="10058400" cy="6706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30B41-B0FF-7944-9C52-1DEFBE8F6834}"/>
              </a:ext>
            </a:extLst>
          </p:cNvPr>
          <p:cNvSpPr/>
          <p:nvPr/>
        </p:nvSpPr>
        <p:spPr>
          <a:xfrm>
            <a:off x="2871421" y="1348494"/>
            <a:ext cx="73880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Oración al Espíritu Santo </a:t>
            </a:r>
            <a:endParaRPr lang="es-ES_tradnl" sz="4400" dirty="0"/>
          </a:p>
          <a:p>
            <a:endParaRPr lang="es-ES_tradnl" sz="2400" dirty="0"/>
          </a:p>
          <a:p>
            <a:r>
              <a:rPr lang="es-ES_tradnl" sz="2400" dirty="0"/>
              <a:t>Ven, Espíritu Santo,</a:t>
            </a:r>
            <a:br>
              <a:rPr lang="es-ES_tradnl" sz="2400" dirty="0"/>
            </a:br>
            <a:r>
              <a:rPr lang="es-ES_tradnl" sz="2400" dirty="0"/>
              <a:t>llena los corazones de</a:t>
            </a:r>
            <a:br>
              <a:rPr lang="es-ES_tradnl" sz="2400" dirty="0"/>
            </a:br>
            <a:r>
              <a:rPr lang="es-ES_tradnl" sz="2400" dirty="0"/>
              <a:t>tus fieles, y enciende en ellos el fuego de tu amor.</a:t>
            </a:r>
            <a:br>
              <a:rPr lang="es-ES_tradnl" sz="2400" dirty="0"/>
            </a:br>
            <a:r>
              <a:rPr lang="es-ES_tradnl" sz="2400" dirty="0"/>
              <a:t>Envía tu Espíritu Creador,</a:t>
            </a:r>
            <a:br>
              <a:rPr lang="es-ES_tradnl" sz="2400" dirty="0"/>
            </a:br>
            <a:r>
              <a:rPr lang="es-ES_tradnl" sz="2400" dirty="0"/>
              <a:t>y renueva la faz de la tierra. </a:t>
            </a:r>
            <a:endParaRPr lang="es-ES_tradnl" sz="4400" dirty="0"/>
          </a:p>
          <a:p>
            <a:r>
              <a:rPr lang="es-ES_tradnl" sz="2400" dirty="0"/>
              <a:t>Oh, Dios, que has iluminado los corazones de tus hijos con la luz del Espíritu Santo; haznos dóciles a sus inspiraciones</a:t>
            </a:r>
            <a:br>
              <a:rPr lang="es-ES_tradnl" sz="2400" dirty="0"/>
            </a:br>
            <a:r>
              <a:rPr lang="es-ES_tradnl" sz="2400" dirty="0"/>
              <a:t>para gustar siempre el bien </a:t>
            </a:r>
            <a:endParaRPr lang="es-ES_tradnl" sz="4400" dirty="0"/>
          </a:p>
          <a:p>
            <a:r>
              <a:rPr lang="es-ES_tradnl" sz="2400" dirty="0"/>
              <a:t>y gozar de su consuelo. Por Cristo Nuestro Señor. </a:t>
            </a:r>
          </a:p>
          <a:p>
            <a:r>
              <a:rPr lang="es-ES_tradnl" sz="2400" dirty="0"/>
              <a:t>Amén. </a:t>
            </a:r>
            <a:endParaRPr lang="es-ES_tradnl" sz="4400" dirty="0"/>
          </a:p>
          <a:p>
            <a:br>
              <a:rPr lang="es-ES_tradnl" sz="2400" dirty="0"/>
            </a:br>
            <a:endParaRPr lang="es-ES_tradnl" sz="2400" dirty="0"/>
          </a:p>
        </p:txBody>
      </p:sp>
      <p:sp>
        <p:nvSpPr>
          <p:cNvPr id="4" name="Rectangle 3"/>
          <p:cNvSpPr/>
          <p:nvPr/>
        </p:nvSpPr>
        <p:spPr>
          <a:xfrm>
            <a:off x="-16428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3497" y="175040"/>
            <a:ext cx="6537082" cy="13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baseline="30000" dirty="0"/>
              <a:t>Oración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55251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476250" y="1328443"/>
            <a:ext cx="61616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Rosarios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Folleto del Rosario para </a:t>
            </a:r>
            <a:r>
              <a:rPr lang="es-ES_tradnl" sz="2800" dirty="0" err="1"/>
              <a:t>Niños</a:t>
            </a:r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err="1"/>
              <a:t>Música</a:t>
            </a:r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Altar exterior o interior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Estatua o figura de la Virgen </a:t>
            </a:r>
            <a:r>
              <a:rPr lang="es-ES_tradnl" sz="2800" dirty="0" err="1"/>
              <a:t>María</a:t>
            </a:r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Una flor por persona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err="1"/>
              <a:t>Jarrón</a:t>
            </a:r>
            <a:r>
              <a:rPr lang="es-ES_tradnl" sz="2800" dirty="0"/>
              <a:t>(es) grande(s)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Corona para la Virgen </a:t>
            </a:r>
            <a:r>
              <a:rPr lang="es-ES_tradnl" sz="2800" dirty="0" err="1"/>
              <a:t>María</a:t>
            </a:r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Pastel de cumpleaños, con platos, </a:t>
            </a:r>
            <a:r>
              <a:rPr lang="es-ES_tradnl" sz="2800" dirty="0" err="1"/>
              <a:t>servilletas,utensilios</a:t>
            </a:r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¿Alguien dijo: “mantecado”?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  <a:p>
            <a:endParaRPr lang="es-ES_tradnl" sz="2800" dirty="0"/>
          </a:p>
        </p:txBody>
      </p:sp>
      <p:sp>
        <p:nvSpPr>
          <p:cNvPr id="4" name="Rectangle 3"/>
          <p:cNvSpPr/>
          <p:nvPr/>
        </p:nvSpPr>
        <p:spPr>
          <a:xfrm>
            <a:off x="-76200" y="-1"/>
            <a:ext cx="122682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Materiales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6F3A0F-14A7-794D-ABA7-D957D7E8C505}"/>
              </a:ext>
            </a:extLst>
          </p:cNvPr>
          <p:cNvSpPr/>
          <p:nvPr/>
        </p:nvSpPr>
        <p:spPr>
          <a:xfrm>
            <a:off x="613248" y="1415881"/>
            <a:ext cx="10744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/>
              <a:t>La familia que se forme mas rápido, por orden del mes de cumpleaños de cada uno…. ¡Gana!</a:t>
            </a:r>
            <a:endParaRPr lang="es-ES_tradnl" sz="44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-29817" y="0"/>
            <a:ext cx="122682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473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Rompehielos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425" y="2952750"/>
            <a:ext cx="240022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37" y="4321147"/>
            <a:ext cx="2437757" cy="2536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latin typeface="+mn-lt"/>
              </a:rPr>
              <a:t>Compartiendo en Familia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714894" y="1545908"/>
            <a:ext cx="101945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/>
              <a:t>¿Qué es lo que </a:t>
            </a:r>
            <a:r>
              <a:rPr lang="es-ES_tradnl" sz="4400" dirty="0" err="1"/>
              <a:t>más</a:t>
            </a:r>
            <a:r>
              <a:rPr lang="es-ES_tradnl" sz="4400" dirty="0"/>
              <a:t> te gusta de los cumpleaños?</a:t>
            </a:r>
            <a:endParaRPr lang="es-ES_tradnl" sz="4000" i="1" dirty="0"/>
          </a:p>
        </p:txBody>
      </p:sp>
    </p:spTree>
    <p:extLst>
      <p:ext uri="{BB962C8B-B14F-4D97-AF65-F5344CB8AC3E}">
        <p14:creationId xmlns:p14="http://schemas.microsoft.com/office/powerpoint/2010/main" val="378726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12214860" cy="638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7844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510664" y="1417748"/>
            <a:ext cx="9114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/>
              <a:t>¿</a:t>
            </a:r>
            <a:r>
              <a:rPr lang="es-ES_tradnl" sz="4000" dirty="0" err="1"/>
              <a:t>Cómo</a:t>
            </a:r>
            <a:r>
              <a:rPr lang="es-ES_tradnl" sz="4000" dirty="0"/>
              <a:t> llamamos al cumpleaños o </a:t>
            </a:r>
          </a:p>
          <a:p>
            <a:pPr algn="ctr"/>
            <a:r>
              <a:rPr lang="es-ES_tradnl" sz="4000" dirty="0"/>
              <a:t>Bautizo de la Iglesia?</a:t>
            </a:r>
            <a:r>
              <a:rPr lang="es-ES_tradnl" sz="2800" dirty="0"/>
              <a:t> </a:t>
            </a:r>
          </a:p>
          <a:p>
            <a:pPr algn="ctr"/>
            <a:r>
              <a:rPr lang="es-ES_tradnl" sz="28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3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030" y="1371600"/>
            <a:ext cx="259064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6106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977" y="1683365"/>
            <a:ext cx="734949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baseline="30000" dirty="0"/>
              <a:t>Respuesta: </a:t>
            </a:r>
            <a:r>
              <a:rPr lang="es-ES_tradnl" sz="6000" b="1" baseline="30000" dirty="0" err="1"/>
              <a:t>Pentecostés</a:t>
            </a:r>
            <a:endParaRPr lang="es-ES_tradnl" sz="6000" baseline="30000" dirty="0"/>
          </a:p>
          <a:p>
            <a:r>
              <a:rPr lang="es-ES_tradnl" sz="3600" dirty="0"/>
              <a:t>Hoy vamos a aprender sobre Pentecostés y cómo la venida o descenso del Espíritu Santo nos fortalece para vivir la misión que    Jesús nos ha dado, en y a través de la Iglesia. </a:t>
            </a:r>
            <a:endParaRPr lang="es-ES_tradnl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2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6106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9910" y="1327456"/>
            <a:ext cx="6057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baseline="30000" dirty="0"/>
              <a:t>Video</a:t>
            </a:r>
            <a:r>
              <a:rPr lang="es-ES_tradnl" sz="4000" baseline="30000" dirty="0"/>
              <a:t>: </a:t>
            </a:r>
            <a:r>
              <a:rPr lang="es-ES_tradnl" sz="4000" i="1" baseline="30000" dirty="0"/>
              <a:t>Pentecostés | Lente Católico. (3:15) </a:t>
            </a:r>
            <a:r>
              <a:rPr lang="es-ES_tradnl" sz="4000" baseline="30000" dirty="0">
                <a:hlinkClick r:id="rId3"/>
              </a:rPr>
              <a:t>https://youtu.be/1hiMfNiifDM</a:t>
            </a:r>
            <a:endParaRPr lang="es-ES_tradnl" sz="4000" baseline="30000" dirty="0"/>
          </a:p>
          <a:p>
            <a:endParaRPr lang="en-US" sz="4000" baseline="30000" dirty="0"/>
          </a:p>
          <a:p>
            <a:endParaRPr lang="en-US" dirty="0"/>
          </a:p>
        </p:txBody>
      </p:sp>
      <p:pic>
        <p:nvPicPr>
          <p:cNvPr id="2" name="Online Media 1" descr="Pentecostés | Lente Católico">
            <a:hlinkClick r:id="" action="ppaction://media"/>
            <a:extLst>
              <a:ext uri="{FF2B5EF4-FFF2-40B4-BE49-F238E27FC236}">
                <a16:creationId xmlns:a16="http://schemas.microsoft.com/office/drawing/2014/main" id="{4C7CFAB6-09D0-0B44-B6C8-6B1B17DF32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89910" y="2720393"/>
            <a:ext cx="5834269" cy="32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2165" y="1275276"/>
            <a:ext cx="7050322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baseline="30000" dirty="0"/>
              <a:t>Video</a:t>
            </a:r>
            <a:r>
              <a:rPr lang="es-ES_tradnl" sz="4000" baseline="30000" dirty="0"/>
              <a:t>: </a:t>
            </a:r>
            <a:r>
              <a:rPr lang="es-ES_tradnl" sz="4000" i="1" baseline="30000" dirty="0" err="1"/>
              <a:t>Pentecostés</a:t>
            </a:r>
            <a:r>
              <a:rPr lang="es-ES_tradnl" sz="4000" i="1" baseline="30000" dirty="0"/>
              <a:t>: Venida del </a:t>
            </a:r>
            <a:r>
              <a:rPr lang="es-ES_tradnl" sz="4000" i="1" baseline="30000" dirty="0" err="1"/>
              <a:t>Espíritu</a:t>
            </a:r>
            <a:r>
              <a:rPr lang="es-ES_tradnl" sz="4000" i="1" baseline="30000" dirty="0"/>
              <a:t> Santo | </a:t>
            </a:r>
            <a:r>
              <a:rPr lang="es-ES_tradnl" sz="4000" i="1" baseline="30000" dirty="0" err="1"/>
              <a:t>Difusión</a:t>
            </a:r>
            <a:r>
              <a:rPr lang="es-ES_tradnl" sz="4000" i="1" baseline="30000" dirty="0"/>
              <a:t> </a:t>
            </a:r>
            <a:r>
              <a:rPr lang="es-ES_tradnl" sz="4000" i="1" baseline="30000" dirty="0" err="1"/>
              <a:t>Católica</a:t>
            </a:r>
            <a:r>
              <a:rPr lang="es-ES_tradnl" sz="4000" i="1" baseline="30000" dirty="0"/>
              <a:t> Juvenil Adolescentes</a:t>
            </a:r>
          </a:p>
          <a:p>
            <a:pPr algn="ctr"/>
            <a:r>
              <a:rPr lang="es-ES_tradnl" sz="3200" baseline="30000" dirty="0">
                <a:hlinkClick r:id="rId3"/>
              </a:rPr>
              <a:t>https://youtu.be/9pgCx_w94q0</a:t>
            </a:r>
            <a:endParaRPr lang="es-ES_tradnl" sz="3200" baseline="30000" dirty="0"/>
          </a:p>
          <a:p>
            <a:endParaRPr lang="es-ES_tradnl" sz="4000" baseline="30000" dirty="0"/>
          </a:p>
          <a:p>
            <a:endParaRPr lang="es-ES_tradnl" dirty="0"/>
          </a:p>
        </p:txBody>
      </p:sp>
      <p:pic>
        <p:nvPicPr>
          <p:cNvPr id="6" name="Online Media 5" descr="Pentecostés: Venida del Espíritu Santo | Difusión Católica Juvenil">
            <a:hlinkClick r:id="" action="ppaction://media"/>
            <a:extLst>
              <a:ext uri="{FF2B5EF4-FFF2-40B4-BE49-F238E27FC236}">
                <a16:creationId xmlns:a16="http://schemas.microsoft.com/office/drawing/2014/main" id="{F19A14D4-99D4-0D4F-82D7-AFD6310195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1009" y="2870476"/>
            <a:ext cx="5845313" cy="33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596</Words>
  <Application>Microsoft Macintosh PowerPoint</Application>
  <PresentationFormat>Widescreen</PresentationFormat>
  <Paragraphs>70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Compartiendo en Familia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46</cp:revision>
  <dcterms:created xsi:type="dcterms:W3CDTF">2020-12-01T20:11:11Z</dcterms:created>
  <dcterms:modified xsi:type="dcterms:W3CDTF">2021-04-19T17:22:38Z</dcterms:modified>
</cp:coreProperties>
</file>