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62" r:id="rId7"/>
    <p:sldId id="278" r:id="rId8"/>
    <p:sldId id="266" r:id="rId9"/>
    <p:sldId id="261" r:id="rId10"/>
    <p:sldId id="27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07/04/2022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ylfGgKygq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8"/>
          <a:stretch/>
        </p:blipFill>
        <p:spPr>
          <a:xfrm>
            <a:off x="0" y="0"/>
            <a:ext cx="12292061" cy="6916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0" y="5644906"/>
            <a:ext cx="3101789" cy="1213094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18263" y="5004262"/>
            <a:ext cx="3955473" cy="407324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latin typeface="Antenna Black" panose="02000505000000020004" pitchFamily="2" charset="0"/>
              </a:rPr>
              <a:t>MARY &amp; ISREAL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59" y="180662"/>
            <a:ext cx="12070080" cy="960556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endParaRPr lang="en-US" sz="5000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ecoración de papel colorido con luces bokeh">
            <a:extLst>
              <a:ext uri="{FF2B5EF4-FFF2-40B4-BE49-F238E27FC236}">
                <a16:creationId xmlns:a16="http://schemas.microsoft.com/office/drawing/2014/main" id="{530D0AB2-87B3-DE57-2373-9546BF80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130" b="56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333460-377B-8A4F-B8B8-E2D3D4A22D9E}"/>
              </a:ext>
            </a:extLst>
          </p:cNvPr>
          <p:cNvSpPr txBox="1"/>
          <p:nvPr/>
        </p:nvSpPr>
        <p:spPr>
          <a:xfrm>
            <a:off x="1524000" y="1230428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CELEBRATE!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66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m Sea Under Blue Sky during Sunset · Free Stock Photo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3207"/>
            <a:ext cx="12256423" cy="6134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" y="1761433"/>
            <a:ext cx="1151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Jesus Christ, we entrust our family to You and ask for Your blessing and protection. 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You Lord Jesus with all our hearts and we ask that You help our family become more like the Holy Family. 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to be kind, loving, and patient with one another. 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all the grace we need to become saints and Your faithful disciples.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4894"/>
            <a:ext cx="12191999" cy="61597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5008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117062"/>
            <a:ext cx="12191999" cy="123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cap="all" baseline="30000" dirty="0" smtClean="0">
                <a:latin typeface="Antenna Black" panose="02000505000000020004" pitchFamily="2" charset="0"/>
              </a:rPr>
              <a:t>Ice Breaker</a:t>
            </a:r>
            <a:endParaRPr lang="en-US" sz="80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1671" y="1427655"/>
            <a:ext cx="60141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aseline="30000" dirty="0" smtClean="0">
                <a:solidFill>
                  <a:srgbClr val="0070C0"/>
                </a:solidFill>
              </a:rPr>
              <a:t>Blue</a:t>
            </a:r>
            <a:r>
              <a:rPr lang="en-US" sz="5400" baseline="30000" dirty="0" smtClean="0"/>
              <a:t> = Family</a:t>
            </a:r>
            <a:endParaRPr lang="en-US" sz="5400" baseline="30000" dirty="0"/>
          </a:p>
          <a:p>
            <a:pPr algn="ctr"/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5400" baseline="30000" dirty="0" smtClean="0"/>
              <a:t> = Church</a:t>
            </a:r>
            <a:endParaRPr lang="en-US" sz="5400" baseline="30000" dirty="0"/>
          </a:p>
          <a:p>
            <a:pPr algn="ctr"/>
            <a:r>
              <a:rPr lang="en-US" sz="5400" baseline="30000" dirty="0" smtClean="0">
                <a:solidFill>
                  <a:srgbClr val="FFFF00"/>
                </a:solidFill>
              </a:rPr>
              <a:t>Yellow</a:t>
            </a:r>
            <a:r>
              <a:rPr lang="en-US" sz="5400" baseline="30000" dirty="0" smtClean="0"/>
              <a:t> = Friends</a:t>
            </a:r>
            <a:endParaRPr lang="en-US" sz="5400" baseline="30000" dirty="0"/>
          </a:p>
          <a:p>
            <a:pPr algn="ctr"/>
            <a:r>
              <a:rPr lang="en-US" sz="5400" baseline="30000" dirty="0" smtClean="0">
                <a:solidFill>
                  <a:srgbClr val="FF0000"/>
                </a:solidFill>
              </a:rPr>
              <a:t>Red</a:t>
            </a:r>
            <a:r>
              <a:rPr lang="en-US" sz="5400" baseline="30000" dirty="0" smtClean="0"/>
              <a:t> = School</a:t>
            </a:r>
            <a:endParaRPr lang="en-US" sz="5400" baseline="30000" dirty="0"/>
          </a:p>
          <a:p>
            <a:pPr algn="ctr"/>
            <a:r>
              <a:rPr lang="en-US" sz="5400" baseline="30000" dirty="0" smtClean="0">
                <a:solidFill>
                  <a:schemeClr val="accent2">
                    <a:lumMod val="50000"/>
                  </a:schemeClr>
                </a:solidFill>
              </a:rPr>
              <a:t>Brown</a:t>
            </a:r>
            <a:r>
              <a:rPr lang="en-US" sz="5400" baseline="30000" dirty="0" smtClean="0"/>
              <a:t> = </a:t>
            </a:r>
            <a:r>
              <a:rPr lang="en-US" sz="5400" baseline="30000" dirty="0"/>
              <a:t>Favorite Easter </a:t>
            </a:r>
            <a:r>
              <a:rPr lang="en-US" sz="5400" baseline="30000" dirty="0" smtClean="0"/>
              <a:t>Candy</a:t>
            </a:r>
            <a:endParaRPr lang="en-US" sz="54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-275987"/>
            <a:ext cx="9820656" cy="71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8377" y="155194"/>
            <a:ext cx="6975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FAMILY CONVERSATION</a:t>
            </a:r>
            <a:endParaRPr lang="es-MX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9262" y="1565678"/>
            <a:ext cx="10093471" cy="24314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Name </a:t>
            </a:r>
            <a:r>
              <a:rPr lang="en-US" sz="2400" dirty="0"/>
              <a:t>your favorite story or favorite person of the Old Testament?  Why?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0"/>
            <a:r>
              <a:rPr lang="en-US" sz="2400" dirty="0" smtClean="0"/>
              <a:t>Name </a:t>
            </a:r>
            <a:r>
              <a:rPr lang="en-US" sz="2400" dirty="0"/>
              <a:t>two new things that you learned this year at </a:t>
            </a:r>
            <a:r>
              <a:rPr lang="en-US" sz="2400" i="1" dirty="0"/>
              <a:t>Families Forming </a:t>
            </a:r>
            <a:r>
              <a:rPr lang="en-US" sz="2400" i="1" dirty="0" smtClean="0"/>
              <a:t>Disciples.</a:t>
            </a:r>
            <a:endParaRPr lang="en-US" sz="2400" dirty="0"/>
          </a:p>
          <a:p>
            <a:endParaRPr lang="es-MX" sz="8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3099816"/>
            <a:ext cx="9235440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8145"/>
            <a:ext cx="12192000" cy="6109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147" y="306117"/>
            <a:ext cx="514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REVIEW MAIN CONCEPTS</a:t>
            </a:r>
            <a:endParaRPr lang="es-MX" sz="28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92435" y="1679413"/>
            <a:ext cx="33995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MARY’S “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FULFILLING THE PROPHETS’ CALL TO OBEY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</a:p>
          <a:p>
            <a:pPr lvl="0" algn="ctr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COVENANT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THROUGH JESUS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564"/>
            <a:ext cx="12192000" cy="6841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070" y="256240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OPEN MIC!</a:t>
            </a:r>
            <a:endParaRPr lang="es-MX" sz="3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757329"/>
            <a:ext cx="753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hear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8000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604" y="4303499"/>
            <a:ext cx="1090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learning about Sacred Scripture and living the faith together as a family, 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other families, impact your relationship with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God?  </a:t>
            </a:r>
          </a:p>
          <a:p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How did it impact your relationship with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another?</a:t>
            </a:r>
          </a:p>
          <a:p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How did it impact your relationship with 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church community? 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137" y="216096"/>
            <a:ext cx="6049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Why do Catholics honor Mary?</a:t>
            </a:r>
            <a:endParaRPr lang="es-MX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7155" y="6641869"/>
            <a:ext cx="2277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https://youtu.be/UylfGgKygqs</a:t>
            </a:r>
          </a:p>
          <a:p>
            <a:pPr algn="ctr"/>
            <a:endParaRPr lang="en-US" dirty="0"/>
          </a:p>
        </p:txBody>
      </p:sp>
      <p:pic>
        <p:nvPicPr>
          <p:cNvPr id="7" name="UylfGgKygq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0088" y="1121153"/>
            <a:ext cx="9738821" cy="54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3455"/>
            <a:ext cx="12191999" cy="6259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623" y="176629"/>
            <a:ext cx="632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MAY CROWNING</a:t>
            </a:r>
            <a:endParaRPr lang="es-MX" sz="11500" b="1" dirty="0"/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17714</TotalTime>
  <Words>230</Words>
  <Application>Microsoft Office PowerPoint</Application>
  <PresentationFormat>Widescreen</PresentationFormat>
  <Paragraphs>37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Antenna Black</vt:lpstr>
      <vt:lpstr>Arial</vt:lpstr>
      <vt:lpstr>Calibri</vt:lpstr>
      <vt:lpstr>Calibri Light</vt:lpstr>
      <vt:lpstr>Office Theme</vt:lpstr>
      <vt:lpstr>FAMILIES FORMING DISCIPLES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89</cp:revision>
  <dcterms:created xsi:type="dcterms:W3CDTF">2021-11-19T16:04:10Z</dcterms:created>
  <dcterms:modified xsi:type="dcterms:W3CDTF">2022-04-07T11:12:31Z</dcterms:modified>
</cp:coreProperties>
</file>