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  <p:sldId id="260" r:id="rId6"/>
    <p:sldId id="268" r:id="rId7"/>
    <p:sldId id="266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F67"/>
    <a:srgbClr val="B6A5BE"/>
    <a:srgbClr val="F6F6F6"/>
    <a:srgbClr val="C1DBD7"/>
    <a:srgbClr val="F2E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625"/>
            <a:ext cx="12192000" cy="6882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9" y="5859379"/>
            <a:ext cx="2657226" cy="9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527" y="1031354"/>
            <a:ext cx="13389428" cy="1800719"/>
          </a:xfrm>
        </p:spPr>
        <p:txBody>
          <a:bodyPr>
            <a:normAutofit/>
          </a:bodyPr>
          <a:lstStyle/>
          <a:p>
            <a:r>
              <a:rPr lang="en-US" sz="72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r>
              <a:rPr lang="en-US" sz="4400" b="1" baseline="30000" dirty="0"/>
              <a:t/>
            </a:r>
            <a:br>
              <a:rPr lang="en-US" sz="4400" b="1" baseline="30000" dirty="0"/>
            </a:br>
            <a:endParaRPr lang="en-US" sz="44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20746" y="2682910"/>
            <a:ext cx="5750508" cy="64514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Covenants and Sacraments</a:t>
            </a:r>
          </a:p>
        </p:txBody>
      </p:sp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41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76251" y="1728086"/>
            <a:ext cx="5448003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Lord Jesus Christ,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We </a:t>
            </a:r>
            <a:r>
              <a:rPr lang="en-US" sz="1800" dirty="0"/>
              <a:t>entrust our family to you and ask for</a:t>
            </a:r>
          </a:p>
          <a:p>
            <a:pPr marL="0" indent="0">
              <a:buNone/>
            </a:pPr>
            <a:r>
              <a:rPr lang="en-US" sz="1800" dirty="0"/>
              <a:t>your blessing and protection. We love</a:t>
            </a:r>
          </a:p>
          <a:p>
            <a:pPr marL="0" indent="0">
              <a:buNone/>
            </a:pPr>
            <a:r>
              <a:rPr lang="en-US" sz="1800" dirty="0"/>
              <a:t>you Lord Jesus with all our hearts and we</a:t>
            </a:r>
          </a:p>
          <a:p>
            <a:pPr marL="0" indent="0">
              <a:buNone/>
            </a:pPr>
            <a:r>
              <a:rPr lang="en-US" sz="1800" dirty="0"/>
              <a:t>ask that you help our family become more</a:t>
            </a:r>
          </a:p>
          <a:p>
            <a:pPr marL="0" indent="0">
              <a:buNone/>
            </a:pPr>
            <a:r>
              <a:rPr lang="en-US" sz="1800" dirty="0"/>
              <a:t>like the Holy Family. Help us to be kind,</a:t>
            </a:r>
          </a:p>
          <a:p>
            <a:pPr marL="0" indent="0">
              <a:buNone/>
            </a:pPr>
            <a:r>
              <a:rPr lang="en-US" sz="1800" dirty="0"/>
              <a:t>loving, and patient with one another. Give</a:t>
            </a:r>
          </a:p>
          <a:p>
            <a:pPr marL="0" indent="0">
              <a:buNone/>
            </a:pPr>
            <a:r>
              <a:rPr lang="en-US" sz="1800" dirty="0"/>
              <a:t>us all the grace we need to become saints</a:t>
            </a:r>
          </a:p>
          <a:p>
            <a:pPr marL="0" indent="0">
              <a:buNone/>
            </a:pPr>
            <a:r>
              <a:rPr lang="en-US" sz="1800" dirty="0"/>
              <a:t>and your faithful disciples.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Amen</a:t>
            </a:r>
            <a:r>
              <a:rPr lang="en-US" sz="1800" dirty="0"/>
              <a:t>.</a:t>
            </a:r>
            <a:endParaRPr lang="en-US" sz="1200" i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097" y="1579441"/>
            <a:ext cx="3151892" cy="48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4606"/>
            <a:ext cx="12192000" cy="1348154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97835" y="329101"/>
            <a:ext cx="5989761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all" baseline="30000" dirty="0" smtClean="0">
                <a:latin typeface="Antenna Black" panose="02000505000000020004" pitchFamily="2" charset="0"/>
              </a:rPr>
              <a:t>Ice Breaker</a:t>
            </a:r>
          </a:p>
          <a:p>
            <a:pPr algn="ctr"/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582" y="1736726"/>
            <a:ext cx="5441899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858617" y="1487978"/>
            <a:ext cx="859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Christmas Past Game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Get the most initials to Win!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134" y="1967769"/>
            <a:ext cx="4194313" cy="48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382555"/>
            <a:ext cx="9448799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b="1" baseline="30000" dirty="0" smtClean="0"/>
              <a:t>Families share YOUR photos!</a:t>
            </a:r>
            <a:endParaRPr lang="en-US" sz="8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0240" y="1708002"/>
            <a:ext cx="11620499" cy="5595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 dirty="0" smtClean="0"/>
              <a:t>1. Each </a:t>
            </a:r>
            <a:r>
              <a:rPr lang="en-US" baseline="30000" dirty="0"/>
              <a:t>family shares a photo of themselves around their home altar or prayer space practicing their favorite Advent or Christmas </a:t>
            </a:r>
            <a:r>
              <a:rPr lang="en-US" baseline="30000" dirty="0" smtClean="0"/>
              <a:t>tradition</a:t>
            </a:r>
          </a:p>
          <a:p>
            <a:pPr marL="0" indent="0">
              <a:buNone/>
            </a:pPr>
            <a:r>
              <a:rPr lang="en-US" baseline="30000" dirty="0" smtClean="0"/>
              <a:t>2. They </a:t>
            </a:r>
            <a:r>
              <a:rPr lang="en-US" baseline="30000" dirty="0"/>
              <a:t>explain why it is their favorite </a:t>
            </a:r>
            <a:r>
              <a:rPr lang="en-US" baseline="30000" dirty="0" smtClean="0"/>
              <a:t>tradition</a:t>
            </a:r>
          </a:p>
          <a:p>
            <a:pPr marL="0" indent="0">
              <a:buNone/>
            </a:pPr>
            <a:r>
              <a:rPr lang="en-US" baseline="30000" dirty="0" smtClean="0"/>
              <a:t>3. And how </a:t>
            </a:r>
            <a:r>
              <a:rPr lang="en-US" baseline="30000" dirty="0"/>
              <a:t>they will celebrate the Birth of Christ on Christmas Day and during the whole Christmas </a:t>
            </a:r>
            <a:r>
              <a:rPr lang="en-US" baseline="30000" dirty="0" smtClean="0"/>
              <a:t>Season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892" y="-144463"/>
            <a:ext cx="2025107" cy="1692128"/>
          </a:xfrm>
          <a:prstGeom prst="rect">
            <a:avLst/>
          </a:prstGeom>
        </p:spPr>
      </p:pic>
      <p:pic>
        <p:nvPicPr>
          <p:cNvPr id="4098" name="Picture 2" descr="Instructions for How to Make an Easy Advent Wr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8938">
            <a:off x="8308255" y="5141126"/>
            <a:ext cx="25908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ELEVATE Family Christmas Caroling | OCStudents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923">
            <a:off x="4497798" y="5338485"/>
            <a:ext cx="3028950" cy="1514475"/>
          </a:xfrm>
          <a:prstGeom prst="rect">
            <a:avLst/>
          </a:prstGeom>
        </p:spPr>
      </p:pic>
      <p:pic>
        <p:nvPicPr>
          <p:cNvPr id="4104" name="Picture 8" descr="The family that prays together stays together' is more than a saying, BYU  research finds - Church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415" y="5235138"/>
            <a:ext cx="2619375" cy="15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Premium Photo | Asian happy family celebrating christmas together at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Premium Photo | Asian happy family celebrating christmas together at ho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835">
            <a:off x="8648417" y="3370289"/>
            <a:ext cx="2619375" cy="1743075"/>
          </a:xfrm>
          <a:prstGeom prst="rect">
            <a:avLst/>
          </a:prstGeom>
        </p:spPr>
      </p:pic>
      <p:sp>
        <p:nvSpPr>
          <p:cNvPr id="11" name="AutoShape 16" descr="How to Establish a Family Altar and the Family Rosary During Advent -  Taylor Marshal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066" y="3353151"/>
            <a:ext cx="2448939" cy="1631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83062">
            <a:off x="2899383" y="3384768"/>
            <a:ext cx="2628900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9609">
            <a:off x="631573" y="3095980"/>
            <a:ext cx="1743075" cy="21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  </a:t>
            </a:r>
            <a:r>
              <a:rPr lang="en-US" i="1" dirty="0" smtClean="0">
                <a:latin typeface="Antenna Medium" panose="02000603000000020004" pitchFamily="2" charset="0"/>
              </a:rPr>
              <a:t>God Keeps His Promises!</a:t>
            </a:r>
            <a:endParaRPr lang="en-US" i="1" dirty="0">
              <a:latin typeface="Antenna Medium" panose="02000603000000020004" pitchFamily="2" charset="0"/>
            </a:endParaRPr>
          </a:p>
        </p:txBody>
      </p:sp>
      <p:pic>
        <p:nvPicPr>
          <p:cNvPr id="1026" name="Picture 2" descr="7 Types of Rainbows That Remind You Nature is Awesome - Farmers&amp;#39; Alma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2646"/>
            <a:ext cx="12192000" cy="57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9904" y="6758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665466">
            <a:off x="457200" y="1888435"/>
            <a:ext cx="25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Main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7256"/>
            <a:ext cx="12192000" cy="7640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51693">
            <a:off x="397912" y="651126"/>
            <a:ext cx="701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Lectio</a:t>
            </a:r>
            <a:r>
              <a:rPr lang="en-US" sz="4000" dirty="0" smtClean="0"/>
              <a:t> </a:t>
            </a:r>
            <a:r>
              <a:rPr lang="en-US" sz="4000" dirty="0" err="1" smtClean="0"/>
              <a:t>Divina</a:t>
            </a:r>
            <a:r>
              <a:rPr lang="en-US" sz="4000" dirty="0" smtClean="0"/>
              <a:t>: Read Luke 2:1-10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0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29817"/>
            <a:ext cx="12192000" cy="1175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1" y="-74954"/>
            <a:ext cx="6893613" cy="1325563"/>
          </a:xfrm>
        </p:spPr>
        <p:txBody>
          <a:bodyPr/>
          <a:lstStyle/>
          <a:p>
            <a:pPr algn="ctr"/>
            <a:r>
              <a:rPr lang="en-US" b="1" dirty="0" smtClean="0"/>
              <a:t>Family Sharing</a:t>
            </a:r>
            <a:endParaRPr lang="en-US" b="1" dirty="0">
              <a:latin typeface="Antenna Medium" panose="02000603000000020004" pitchFamily="2" charset="0"/>
            </a:endParaRPr>
          </a:p>
        </p:txBody>
      </p:sp>
      <p:pic>
        <p:nvPicPr>
          <p:cNvPr id="3074" name="Picture 2" descr="Don't forget to look out for the 'Christmas Star of Bethlehem' on Monday |  W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8945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198" y="745435"/>
            <a:ext cx="105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Family Sharing: Give </a:t>
            </a:r>
            <a:r>
              <a:rPr lang="en-US" sz="3600" dirty="0">
                <a:solidFill>
                  <a:schemeClr val="bg1"/>
                </a:solidFill>
              </a:rPr>
              <a:t>families time to </a:t>
            </a:r>
            <a:r>
              <a:rPr lang="en-US" sz="3600" dirty="0" smtClean="0">
                <a:solidFill>
                  <a:schemeClr val="bg1"/>
                </a:solidFill>
              </a:rPr>
              <a:t>share privately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9695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9694"/>
            <a:ext cx="12192000" cy="1381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aseline="30000" dirty="0"/>
          </a:p>
          <a:p>
            <a:pPr marL="0" indent="0" algn="ctr">
              <a:buNone/>
            </a:pPr>
            <a:r>
              <a:rPr lang="en-US" sz="5200" baseline="30000" dirty="0" smtClean="0"/>
              <a:t>Closing Prayer: </a:t>
            </a:r>
            <a:r>
              <a:rPr lang="en-US" sz="5200" dirty="0" smtClean="0"/>
              <a:t> </a:t>
            </a:r>
            <a:r>
              <a:rPr lang="en-US" sz="5200" i="1" baseline="30000" dirty="0" smtClean="0"/>
              <a:t>Third </a:t>
            </a:r>
            <a:r>
              <a:rPr lang="en-US" sz="5200" i="1" baseline="30000" dirty="0"/>
              <a:t>Joyful Mystery, the Nativity of Our </a:t>
            </a:r>
            <a:r>
              <a:rPr lang="en-US" sz="5200" i="1" baseline="30000" dirty="0" smtClean="0"/>
              <a:t>Lord</a:t>
            </a:r>
            <a:endParaRPr lang="en-US" sz="5200" i="1" baseline="300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017" y="834954"/>
            <a:ext cx="1702683" cy="167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756503"/>
            <a:ext cx="8191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9819"/>
            <a:ext cx="12192000" cy="1127982"/>
          </a:xfrm>
          <a:prstGeom prst="rect">
            <a:avLst/>
          </a:prstGeom>
          <a:solidFill>
            <a:srgbClr val="B6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2" y="92640"/>
            <a:ext cx="11216516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ntenna Medium" panose="02000603000000020004" pitchFamily="2" charset="0"/>
              </a:rPr>
              <a:t>Reminder of next meeting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10132</TotalTime>
  <Words>194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Antenna Black</vt:lpstr>
      <vt:lpstr>Antenna Medium</vt:lpstr>
      <vt:lpstr>Arial</vt:lpstr>
      <vt:lpstr>Calibri</vt:lpstr>
      <vt:lpstr>Calibri Light</vt:lpstr>
      <vt:lpstr>Office Theme</vt:lpstr>
      <vt:lpstr>Families Forming Disciples </vt:lpstr>
      <vt:lpstr>PowerPoint Presentation</vt:lpstr>
      <vt:lpstr>PowerPoint Presentation</vt:lpstr>
      <vt:lpstr>Families share YOUR photos!</vt:lpstr>
      <vt:lpstr>  God Keeps His Promises!</vt:lpstr>
      <vt:lpstr>PowerPoint Presentation</vt:lpstr>
      <vt:lpstr>Family Sharing</vt:lpstr>
      <vt:lpstr>PowerPoint Presentation</vt:lpstr>
      <vt:lpstr>Reminder of next meeting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53</cp:revision>
  <dcterms:created xsi:type="dcterms:W3CDTF">2020-07-27T17:11:20Z</dcterms:created>
  <dcterms:modified xsi:type="dcterms:W3CDTF">2021-10-21T17:55:18Z</dcterms:modified>
</cp:coreProperties>
</file>