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9" r:id="rId9"/>
    <p:sldId id="261" r:id="rId10"/>
    <p:sldId id="263" r:id="rId11"/>
    <p:sldId id="265" r:id="rId12"/>
    <p:sldId id="268" r:id="rId13"/>
    <p:sldId id="267" r:id="rId14"/>
    <p:sldId id="269" r:id="rId15"/>
    <p:sldId id="275" r:id="rId16"/>
    <p:sldId id="277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  <a:srgbClr val="472500"/>
    <a:srgbClr val="660033"/>
    <a:srgbClr val="5F2F00"/>
    <a:srgbClr val="341A00"/>
    <a:srgbClr val="331B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9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8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1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3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4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2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4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4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21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12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8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6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7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3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48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7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6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02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33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43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63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2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2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59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9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49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21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7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0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329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3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5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49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80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4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6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75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4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21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9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8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43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53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47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23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41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25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8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3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488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14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69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4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00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996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2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26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399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639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6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527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993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027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623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225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69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2044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769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8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5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85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7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52227"/>
          <a:stretch/>
        </p:blipFill>
        <p:spPr>
          <a:xfrm>
            <a:off x="0" y="-8313"/>
            <a:ext cx="12192000" cy="686631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320937"/>
            <a:ext cx="12192000" cy="1611086"/>
          </a:xfrm>
          <a:solidFill>
            <a:schemeClr val="bg1">
              <a:lumMod val="65000"/>
              <a:alpha val="78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5F2F00"/>
                </a:solidFill>
                <a:latin typeface="Antenna Black" panose="02000505000000020004" pitchFamily="2" charset="0"/>
              </a:rPr>
              <a:t>THE LIFE OF CHRIST: THE </a:t>
            </a:r>
            <a:r>
              <a:rPr lang="en-US" sz="2800" dirty="0" smtClean="0">
                <a:solidFill>
                  <a:srgbClr val="5F2F00"/>
                </a:solidFill>
                <a:latin typeface="Antenna Black" panose="02000505000000020004" pitchFamily="2" charset="0"/>
              </a:rPr>
              <a:t>GLORIOUS MYSTERIES</a:t>
            </a:r>
          </a:p>
          <a:p>
            <a:r>
              <a:rPr lang="en-US" sz="2800" b="1" i="1" dirty="0">
                <a:solidFill>
                  <a:srgbClr val="660033"/>
                </a:solidFill>
                <a:latin typeface="Antenna Black" panose="02000505000000020004"/>
              </a:rPr>
              <a:t>THE ASSUMPTION OF </a:t>
            </a:r>
            <a:r>
              <a:rPr lang="en-US" sz="2800" b="1" i="1" dirty="0" smtClean="0">
                <a:solidFill>
                  <a:srgbClr val="660033"/>
                </a:solidFill>
                <a:latin typeface="Antenna Black" panose="02000505000000020004"/>
              </a:rPr>
              <a:t>MARY </a:t>
            </a:r>
          </a:p>
          <a:p>
            <a:r>
              <a:rPr lang="en-US" sz="2800" b="1" i="1" dirty="0" smtClean="0">
                <a:solidFill>
                  <a:srgbClr val="660033"/>
                </a:solidFill>
                <a:latin typeface="Antenna Black" panose="02000505000000020004"/>
              </a:rPr>
              <a:t>THE </a:t>
            </a:r>
            <a:r>
              <a:rPr lang="en-US" sz="2800" b="1" i="1" dirty="0">
                <a:solidFill>
                  <a:srgbClr val="660033"/>
                </a:solidFill>
                <a:latin typeface="Antenna Black" panose="02000505000000020004"/>
              </a:rPr>
              <a:t>CROWNING OF MARY </a:t>
            </a:r>
            <a:r>
              <a:rPr lang="en-US" sz="2800" b="1" i="1" dirty="0" smtClean="0">
                <a:solidFill>
                  <a:srgbClr val="660033"/>
                </a:solidFill>
                <a:latin typeface="Antenna Black" panose="02000505000000020004"/>
              </a:rPr>
              <a:t>AS </a:t>
            </a:r>
            <a:r>
              <a:rPr lang="en-US" sz="2800" b="1" i="1" dirty="0">
                <a:solidFill>
                  <a:srgbClr val="660033"/>
                </a:solidFill>
                <a:latin typeface="Antenna Black" panose="02000505000000020004"/>
              </a:rPr>
              <a:t>QUEEN OF HEAVEN AND EARTH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2" y="633637"/>
            <a:ext cx="9729193" cy="36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495" y="60180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b="1" dirty="0"/>
              <a:t>OPEN MIC!</a:t>
            </a:r>
            <a:endParaRPr kumimoji="0" lang="en-US" sz="177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50466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0066"/>
                </a:solidFill>
              </a:rPr>
              <a:t>How </a:t>
            </a:r>
            <a:r>
              <a:rPr lang="en-US" sz="3200" dirty="0">
                <a:solidFill>
                  <a:srgbClr val="CC0066"/>
                </a:solidFill>
              </a:rPr>
              <a:t>did learning and living the faith together as a family, </a:t>
            </a:r>
            <a:endParaRPr lang="en-US" sz="3200" dirty="0" smtClean="0">
              <a:solidFill>
                <a:srgbClr val="CC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CC0066"/>
                </a:solidFill>
              </a:rPr>
              <a:t>and </a:t>
            </a:r>
            <a:r>
              <a:rPr lang="en-US" sz="3200" dirty="0">
                <a:solidFill>
                  <a:srgbClr val="CC0066"/>
                </a:solidFill>
              </a:rPr>
              <a:t>with other families, impact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" y="1061107"/>
            <a:ext cx="5263218" cy="57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1A00"/>
            </a:gs>
            <a:gs pos="74000">
              <a:srgbClr val="331B00"/>
            </a:gs>
            <a:gs pos="88000">
              <a:srgbClr val="472500"/>
            </a:gs>
            <a:gs pos="100000">
              <a:srgbClr val="5F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" y="-164042"/>
            <a:ext cx="1221486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1840" y="-9500"/>
            <a:ext cx="782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smtClean="0"/>
              <a:t>THE MYSTERIES OF THE ROSARY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83"/>
            <a:ext cx="3975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</a:rPr>
              <a:t>This </a:t>
            </a:r>
            <a:r>
              <a:rPr lang="en-US" sz="2600" i="1" dirty="0">
                <a:solidFill>
                  <a:schemeClr val="bg1"/>
                </a:solidFill>
              </a:rPr>
              <a:t>year we learned about the life of Jesus through the Mysteries of the Rosary.  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algn="ctr"/>
            <a:endParaRPr lang="en-US" sz="26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</a:rPr>
              <a:t>These </a:t>
            </a:r>
            <a:r>
              <a:rPr lang="en-US" sz="2600" i="1" dirty="0">
                <a:solidFill>
                  <a:schemeClr val="bg1"/>
                </a:solidFill>
              </a:rPr>
              <a:t>are Mary’s memories of the life of her Son that she wants to share with us.  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algn="ctr"/>
            <a:endParaRPr lang="en-US" sz="2600" i="1" dirty="0">
              <a:solidFill>
                <a:schemeClr val="bg1"/>
              </a:solidFill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</a:rPr>
              <a:t>Mary </a:t>
            </a:r>
            <a:r>
              <a:rPr lang="en-US" sz="2600" i="1" dirty="0">
                <a:solidFill>
                  <a:schemeClr val="bg1"/>
                </a:solidFill>
              </a:rPr>
              <a:t>wants us to know how very blessed we are to have such a generous, </a:t>
            </a:r>
            <a:r>
              <a:rPr lang="en-US" sz="2600" i="1" dirty="0" smtClean="0">
                <a:solidFill>
                  <a:schemeClr val="bg1"/>
                </a:solidFill>
              </a:rPr>
              <a:t>merciful, </a:t>
            </a:r>
            <a:r>
              <a:rPr lang="en-US" sz="2600" i="1" dirty="0">
                <a:solidFill>
                  <a:schemeClr val="bg1"/>
                </a:solidFill>
              </a:rPr>
              <a:t>and all loving God!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8" y="914482"/>
            <a:ext cx="7968342" cy="59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" y="448363"/>
            <a:ext cx="13129592" cy="640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362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MAY CROWNING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611"/>
            <a:ext cx="3935896" cy="5830389"/>
          </a:xfr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21594000" scaled="0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 of the Holy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month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May,                we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Mary as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Heaven and Earth. </a:t>
            </a: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Son,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Jesus, is our King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therefore His Mother is our Queen!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special way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Our Queen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6046"/>
            <a:ext cx="12192000" cy="6725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743" y="309083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Celebrate!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531" y="4902926"/>
            <a:ext cx="10302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990033"/>
                </a:solidFill>
              </a:rPr>
              <a:t>Celebrate the Families Forming Disciples</a:t>
            </a:r>
            <a:r>
              <a:rPr lang="en-US" sz="4000" dirty="0">
                <a:solidFill>
                  <a:srgbClr val="990033"/>
                </a:solidFill>
              </a:rPr>
              <a:t> </a:t>
            </a:r>
            <a:r>
              <a:rPr lang="en-US" sz="4000" dirty="0" smtClean="0">
                <a:solidFill>
                  <a:srgbClr val="990033"/>
                </a:solidFill>
              </a:rPr>
              <a:t>Year,</a:t>
            </a:r>
          </a:p>
          <a:p>
            <a:pPr algn="ctr"/>
            <a:r>
              <a:rPr lang="en-US" sz="4000" dirty="0" smtClean="0">
                <a:solidFill>
                  <a:srgbClr val="990033"/>
                </a:solidFill>
              </a:rPr>
              <a:t> </a:t>
            </a:r>
            <a:r>
              <a:rPr lang="en-US" sz="4000" i="1" dirty="0">
                <a:solidFill>
                  <a:srgbClr val="990033"/>
                </a:solidFill>
              </a:rPr>
              <a:t>all the gifts God has blessed us with</a:t>
            </a:r>
            <a:r>
              <a:rPr lang="en-US" sz="4000" dirty="0">
                <a:solidFill>
                  <a:srgbClr val="990033"/>
                </a:solidFill>
              </a:rPr>
              <a:t>, </a:t>
            </a:r>
            <a:endParaRPr lang="en-US" sz="4000" dirty="0" smtClean="0">
              <a:solidFill>
                <a:srgbClr val="990033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990033"/>
                </a:solidFill>
              </a:rPr>
              <a:t>and</a:t>
            </a:r>
            <a:r>
              <a:rPr lang="en-US" sz="4000" dirty="0" smtClean="0">
                <a:solidFill>
                  <a:srgbClr val="990033"/>
                </a:solidFill>
              </a:rPr>
              <a:t> </a:t>
            </a:r>
            <a:r>
              <a:rPr lang="en-US" sz="4000" i="1" dirty="0">
                <a:solidFill>
                  <a:srgbClr val="990033"/>
                </a:solidFill>
              </a:rPr>
              <a:t>His unending love!</a:t>
            </a:r>
          </a:p>
        </p:txBody>
      </p:sp>
    </p:spTree>
    <p:extLst>
      <p:ext uri="{BB962C8B-B14F-4D97-AF65-F5344CB8AC3E}">
        <p14:creationId xmlns:p14="http://schemas.microsoft.com/office/powerpoint/2010/main" val="3683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48" y="1539142"/>
            <a:ext cx="6808751" cy="5525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304" y="1327906"/>
            <a:ext cx="6201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Christ,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/>
              </a:rPr>
              <a:t>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entrust our family to You and ask for Your blessing and protection.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 You Lord Jesus with all our hearts and we ask that You help our family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become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like the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to be kind, loving, and patient with one another.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all the grace we need to become saints and Your faithful disciples.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Black" panose="02000505000000020004" pitchFamily="2" charset="0"/>
                <a:ea typeface="+mj-ea"/>
                <a:cs typeface="+mj-cs"/>
              </a:rPr>
              <a:t>Opening Prayer</a:t>
            </a:r>
            <a:endParaRPr kumimoji="0" lang="en-US" sz="4400" b="0" i="0" u="none" strike="noStrike" kern="1200" cap="all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Black" panose="02000505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14" y="926869"/>
            <a:ext cx="12223567" cy="6005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555"/>
            <a:ext cx="12245341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6522" y="73045"/>
            <a:ext cx="10998926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ICE BREAKER</a:t>
            </a:r>
            <a:r>
              <a:rPr kumimoji="0" lang="en-US" sz="60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kumimoji="0" lang="en-US" sz="6000" b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all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Black" panose="02000505000000020004" pitchFamily="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3341" y="1235273"/>
            <a:ext cx="12138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/>
              <a:t>Where would you fly if you had wings?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932320" y="304427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084720" y="319667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ice breaker images png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829" y="-50909"/>
            <a:ext cx="926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ANNUNCIATION</a:t>
            </a:r>
            <a:endParaRPr kumimoji="0" lang="es-MX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87" y="1047403"/>
            <a:ext cx="12192000" cy="5810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8710"/>
            <a:ext cx="12192000" cy="1330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063"/>
            <a:ext cx="12190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400" b="1" dirty="0" smtClean="0">
                <a:solidFill>
                  <a:srgbClr val="660033"/>
                </a:solidFill>
              </a:rPr>
              <a:t>“BEHOLD YOUR MOTHER”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82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2" b="56401"/>
          <a:stretch/>
        </p:blipFill>
        <p:spPr>
          <a:xfrm>
            <a:off x="0" y="-49876"/>
            <a:ext cx="12192000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" y="0"/>
            <a:ext cx="12183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>
          <a:xfrm>
            <a:off x="0" y="897499"/>
            <a:ext cx="12192000" cy="597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8710"/>
            <a:ext cx="12192000" cy="906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0433" y="156320"/>
            <a:ext cx="1231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MARY’S ASSUMPTION</a:t>
            </a:r>
            <a:endParaRPr kumimoji="0" lang="es-MX" sz="4000" b="1" i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532" y="5657671"/>
            <a:ext cx="101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Mary was assumed into Heaven, 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crowned Queen of Heaven and Earth.”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82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4"/>
          <a:stretch/>
        </p:blipFill>
        <p:spPr>
          <a:xfrm>
            <a:off x="582" y="897499"/>
            <a:ext cx="12191418" cy="5960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466" y="189613"/>
            <a:ext cx="4171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SHARING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3674"/>
            <a:ext cx="12192000" cy="1661993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400" dirty="0"/>
              <a:t>What do you love most about Mary our Mother? </a:t>
            </a:r>
          </a:p>
          <a:p>
            <a:pPr lvl="0" algn="ctr"/>
            <a:r>
              <a:rPr lang="en-US" sz="3400" dirty="0"/>
              <a:t>What do you think was the most important thing you learned this year in </a:t>
            </a:r>
            <a:r>
              <a:rPr lang="en-US" sz="3400" i="1" dirty="0"/>
              <a:t>Families Forming Disciples</a:t>
            </a:r>
            <a:r>
              <a:rPr lang="en-US" sz="3400" dirty="0"/>
              <a:t> (FFD)?</a:t>
            </a:r>
          </a:p>
        </p:txBody>
      </p:sp>
    </p:spTree>
    <p:extLst>
      <p:ext uri="{BB962C8B-B14F-4D97-AF65-F5344CB8AC3E}">
        <p14:creationId xmlns:p14="http://schemas.microsoft.com/office/powerpoint/2010/main" val="2797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Antenna Black</vt:lpstr>
      <vt:lpstr>Arial</vt:lpstr>
      <vt:lpstr>Calibri</vt:lpstr>
      <vt:lpstr>Calibri Light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CROWNING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Spirou</dc:creator>
  <cp:lastModifiedBy>Patrice Spirou</cp:lastModifiedBy>
  <cp:revision>16</cp:revision>
  <dcterms:created xsi:type="dcterms:W3CDTF">2023-03-29T17:46:27Z</dcterms:created>
  <dcterms:modified xsi:type="dcterms:W3CDTF">2023-04-19T16:38:17Z</dcterms:modified>
</cp:coreProperties>
</file>