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323" r:id="rId6"/>
    <p:sldId id="325" r:id="rId7"/>
    <p:sldId id="285" r:id="rId8"/>
    <p:sldId id="313" r:id="rId9"/>
    <p:sldId id="324" r:id="rId10"/>
    <p:sldId id="321" r:id="rId11"/>
    <p:sldId id="328" r:id="rId12"/>
    <p:sldId id="327" r:id="rId13"/>
    <p:sldId id="330" r:id="rId14"/>
    <p:sldId id="331" r:id="rId15"/>
    <p:sldId id="329" r:id="rId16"/>
    <p:sldId id="322"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B87F1-99A8-FF47-9E80-9F29EA712CEF}" v="58" dt="2025-03-28T12:40:19.433"/>
    <p1510:client id="{83D7F9A3-521E-9D76-C380-19A7D03516CE}" v="2" dt="2025-03-28T13:18:45.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28/03/2025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28/03/2025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28/03/2025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28/03/2025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28/03/2025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28/03/2025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28/03/2025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28/03/2025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28/03/2025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28/03/2025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28/03/2025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28/03/2025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s05_o5Z1KvU?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dZ1Vbo631uc?feature=oembed" TargetMode="External"/><Relationship Id="rId5" Type="http://schemas.openxmlformats.org/officeDocument/2006/relationships/image" Target="../media/image15.jpeg"/><Relationship Id="rId4" Type="http://schemas.openxmlformats.org/officeDocument/2006/relationships/hyperlink" Target="http://www.flickr.com/photos/sjuadmissions/744828564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sjuadmissions/7448285646/"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boy-child-dad-daughter-family-1300401/"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wallpaperflare.com/jesus-christ-god-holy-spirit-bible-gospel-noah-ark-genesis-wallpaper-arzsr/crop"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hurchtrac.com/" TargetMode="External"/><Relationship Id="rId1" Type="http://schemas.openxmlformats.org/officeDocument/2006/relationships/slideLayout" Target="../slideLayouts/slideLayout7.xml"/><Relationship Id="rId4" Type="http://schemas.openxmlformats.org/officeDocument/2006/relationships/hyperlink" Target="https://lmlifestyledesign.wordpress.com/tag/hun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10EE70-FE8C-B080-E011-885B921ADE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ubtitle 1"/>
          <p:cNvSpPr>
            <a:spLocks noGrp="1"/>
          </p:cNvSpPr>
          <p:nvPr>
            <p:ph type="subTitle" idx="1"/>
          </p:nvPr>
        </p:nvSpPr>
        <p:spPr>
          <a:xfrm>
            <a:off x="332139" y="4972282"/>
            <a:ext cx="11290917" cy="1739069"/>
          </a:xfrm>
          <a:solidFill>
            <a:schemeClr val="bg1">
              <a:lumMod val="65000"/>
              <a:alpha val="78000"/>
            </a:schemeClr>
          </a:solidFill>
          <a:ln w="19050">
            <a:solidFill>
              <a:schemeClr val="tx1"/>
            </a:solidFill>
          </a:ln>
        </p:spPr>
        <p:txBody>
          <a:bodyPr vert="horz" lIns="91440" tIns="45720" rIns="91440" bIns="45720" rtlCol="0" anchor="t">
            <a:noAutofit/>
          </a:bodyPr>
          <a:lstStyle/>
          <a:p>
            <a:pPr>
              <a:lnSpc>
                <a:spcPct val="107000"/>
              </a:lnSpc>
              <a:spcBef>
                <a:spcPts val="0"/>
              </a:spcBef>
              <a:spcAft>
                <a:spcPts val="800"/>
              </a:spcAft>
            </a:pPr>
            <a:r>
              <a:rPr lang="en-US" sz="3200">
                <a:latin typeface="Calibri"/>
                <a:ea typeface="Calibri"/>
                <a:cs typeface="Times New Roman"/>
              </a:rPr>
              <a:t>LLAMADOS A AMAR: LA AVENTURA DE LA VIDA EN CRISTO
</a:t>
            </a:r>
            <a:r>
              <a:rPr lang="en-US" sz="2000">
                <a:latin typeface="Calibri"/>
                <a:ea typeface="Calibri"/>
                <a:cs typeface="Times New Roman"/>
              </a:rPr>
              <a:t>TEMA: Vivir en el Espíritu Santo La Ascensión de Jesús; Llamados a la comunión con Dios 
y entre nosotros – Doctrina Social Católica</a:t>
            </a:r>
            <a:endParaRPr lang="en-US" sz="2000">
              <a:effectLst/>
              <a:latin typeface="Calibri"/>
              <a:ea typeface="Calibri"/>
              <a:cs typeface="Times New Roman"/>
            </a:endParaRPr>
          </a:p>
        </p:txBody>
      </p:sp>
      <p:pic>
        <p:nvPicPr>
          <p:cNvPr id="3" name="Picture 2" descr="page1image1042915136">
            <a:extLst>
              <a:ext uri="{FF2B5EF4-FFF2-40B4-BE49-F238E27FC236}">
                <a16:creationId xmlns:a16="http://schemas.microsoft.com/office/drawing/2014/main" id="{5A848438-9BB6-D63E-6C5C-3532B5084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079" y="673737"/>
            <a:ext cx="7195841" cy="242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EC448FA1-A8F5-B5F3-F9BB-182E4BFFD1FB}"/>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73FF5A-0031-9737-B340-2769A9B03E2D}"/>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3" name="TextBox 2">
            <a:extLst>
              <a:ext uri="{FF2B5EF4-FFF2-40B4-BE49-F238E27FC236}">
                <a16:creationId xmlns:a16="http://schemas.microsoft.com/office/drawing/2014/main" id="{09371463-0DAD-F6D8-054E-C340C707E897}"/>
              </a:ext>
            </a:extLst>
          </p:cNvPr>
          <p:cNvSpPr txBox="1"/>
          <p:nvPr/>
        </p:nvSpPr>
        <p:spPr>
          <a:xfrm>
            <a:off x="-236707" y="149596"/>
            <a:ext cx="5499370" cy="832898"/>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800"/>
              </a:spcAft>
            </a:pPr>
            <a:r>
              <a:rPr lang="en-US" sz="6000">
                <a:solidFill>
                  <a:srgbClr val="FFFFFF"/>
                </a:solidFill>
                <a:latin typeface="+mj-lt"/>
                <a:ea typeface="+mj-ea"/>
                <a:cs typeface="+mj-cs"/>
              </a:rPr>
              <a:t>Mateo 28:16</a:t>
            </a:r>
            <a:endParaRPr lang="en-US" sz="6000">
              <a:solidFill>
                <a:srgbClr val="FFFFFF"/>
              </a:solidFill>
              <a:effectLst/>
              <a:latin typeface="+mj-lt"/>
              <a:ea typeface="+mj-ea"/>
              <a:cs typeface="+mj-cs"/>
            </a:endParaRPr>
          </a:p>
        </p:txBody>
      </p:sp>
      <p:sp>
        <p:nvSpPr>
          <p:cNvPr id="2" name="TextBox 1">
            <a:extLst>
              <a:ext uri="{FF2B5EF4-FFF2-40B4-BE49-F238E27FC236}">
                <a16:creationId xmlns:a16="http://schemas.microsoft.com/office/drawing/2014/main" id="{1C1672CF-080E-533D-559B-F3164B169D5B}"/>
              </a:ext>
            </a:extLst>
          </p:cNvPr>
          <p:cNvSpPr txBox="1"/>
          <p:nvPr/>
        </p:nvSpPr>
        <p:spPr>
          <a:xfrm>
            <a:off x="207034" y="982494"/>
            <a:ext cx="11310515" cy="4029565"/>
          </a:xfrm>
          <a:prstGeom prst="rect">
            <a:avLst/>
          </a:prstGeom>
          <a:noFill/>
        </p:spPr>
        <p:txBody>
          <a:bodyPr wrap="square" rtlCol="0">
            <a:spAutoFit/>
          </a:bodyPr>
          <a:lstStyle/>
          <a:p>
            <a:pPr marL="342900" marR="0" lvl="0" indent="-342900">
              <a:lnSpc>
                <a:spcPct val="107000"/>
              </a:lnSpc>
              <a:buFont typeface="Wingdings" panose="05000000000000000000" pitchFamily="2" charset="2"/>
              <a:buChar char=""/>
            </a:pPr>
            <a:r>
              <a:rPr lang="en-US" sz="2000">
                <a:latin typeface="Calibri" panose="020F0502020204030204" pitchFamily="34" charset="0"/>
                <a:ea typeface="Calibri" panose="020F0502020204030204" pitchFamily="34" charset="0"/>
                <a:cs typeface="Times New Roman" panose="02020603050405020304" pitchFamily="18" charset="0"/>
              </a:rPr>
              <a:t>En Mateo 28:16 leemos: "Los once discípulos fueron a Galilea, al monte que Jesús les había mandado". Jesús había llamado a sus discípulos a subir a la montaña porque, desde allí, podían ver muy lejos y a lo lejos. ¡Era una vista muy amplia!
El versículo 17 dice: "Cuando le vieron, adoraron, pero dudaban".
En el versículo 18, conociendo su temor, Jesús se acercó a los discípulos y les dijo: "Me ha sido dada toda potestad en el cielo y en la tierra".
En el versículo 19, Jesús les dice a los apóstoles que se les dará una participación en su poder y autoridad y luego les comisiona a: "Id, pues, y haced discípulos a todas las naciones, bautizándolos en el nombre del Padre, y del Hijo, y del Espíritu Santo, enseñándoles a guardar todo lo que os he mandado".
En el versículo 20, Jesús les asegura que no están siendo enviados solos. Él mismo nunca los abandonará. Jesús irá con ellos actuando con, en y a través de ellos: "Y he aquí, yo estoy con vosotros todos los días, hasta el fin del mundo".</a:t>
            </a:r>
            <a:endParaRPr lang="en-US"/>
          </a:p>
        </p:txBody>
      </p:sp>
    </p:spTree>
    <p:extLst>
      <p:ext uri="{BB962C8B-B14F-4D97-AF65-F5344CB8AC3E}">
        <p14:creationId xmlns:p14="http://schemas.microsoft.com/office/powerpoint/2010/main" val="138908071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8447-8AF4-4D76-59BC-CB72A6ECB9CF}"/>
            </a:ext>
          </a:extLst>
        </p:cNvPr>
        <p:cNvGrpSpPr/>
        <p:nvPr/>
      </p:nvGrpSpPr>
      <p:grpSpPr>
        <a:xfrm>
          <a:off x="0" y="0"/>
          <a:ext cx="0" cy="0"/>
          <a:chOff x="0" y="0"/>
          <a:chExt cx="0" cy="0"/>
        </a:xfrm>
      </p:grpSpPr>
      <p:pic>
        <p:nvPicPr>
          <p:cNvPr id="6" name="Picture 5" descr="A person in a robe with his hands up in the air&#10;&#10;AI-generated content may be incorrect.">
            <a:extLst>
              <a:ext uri="{FF2B5EF4-FFF2-40B4-BE49-F238E27FC236}">
                <a16:creationId xmlns:a16="http://schemas.microsoft.com/office/drawing/2014/main" id="{04CCA8D4-EC43-1D4C-F506-4C0DF55CEA82}"/>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831650"/>
            <a:ext cx="12192000" cy="6026350"/>
          </a:xfrm>
          <a:prstGeom prst="rect">
            <a:avLst/>
          </a:prstGeom>
        </p:spPr>
      </p:pic>
      <p:sp>
        <p:nvSpPr>
          <p:cNvPr id="5" name="Rectangle 4">
            <a:extLst>
              <a:ext uri="{FF2B5EF4-FFF2-40B4-BE49-F238E27FC236}">
                <a16:creationId xmlns:a16="http://schemas.microsoft.com/office/drawing/2014/main" id="{5E2F93B6-33A4-D0F2-9F30-F06525FC704F}"/>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3082C0E1-4E5D-5092-8B35-715D5DA26001}"/>
              </a:ext>
            </a:extLst>
          </p:cNvPr>
          <p:cNvSpPr txBox="1"/>
          <p:nvPr/>
        </p:nvSpPr>
        <p:spPr>
          <a:xfrm>
            <a:off x="3484555" y="185319"/>
            <a:ext cx="5222905" cy="646331"/>
          </a:xfrm>
          <a:prstGeom prst="rect">
            <a:avLst/>
          </a:prstGeom>
          <a:noFill/>
        </p:spPr>
        <p:txBody>
          <a:bodyPr wrap="none" rtlCol="0">
            <a:spAutoFit/>
          </a:bodyPr>
          <a:lstStyle/>
          <a:p>
            <a:pPr algn="ctr"/>
            <a:r>
              <a:rPr lang="en-US" sz="3600" b="1">
                <a:solidFill>
                  <a:schemeClr val="bg1"/>
                </a:solidFill>
                <a:latin typeface="Calibri" panose="020F0502020204030204" pitchFamily="34" charset="0"/>
                <a:ea typeface="Calibri" panose="020F0502020204030204" pitchFamily="34" charset="0"/>
                <a:cs typeface="Times New Roman" panose="02020603050405020304" pitchFamily="18" charset="0"/>
              </a:rPr>
              <a:t>CONVERSACIÓN FAMILIAR</a:t>
            </a:r>
            <a:endParaRPr lang="es-MX" sz="5400" b="1">
              <a:solidFill>
                <a:srgbClr val="FF0000"/>
              </a:solidFill>
            </a:endParaRPr>
          </a:p>
        </p:txBody>
      </p:sp>
      <p:sp>
        <p:nvSpPr>
          <p:cNvPr id="2" name="TextBox 1">
            <a:extLst>
              <a:ext uri="{FF2B5EF4-FFF2-40B4-BE49-F238E27FC236}">
                <a16:creationId xmlns:a16="http://schemas.microsoft.com/office/drawing/2014/main" id="{A68038B1-6DED-5291-8C18-F1EEDFEEB6FE}"/>
              </a:ext>
            </a:extLst>
          </p:cNvPr>
          <p:cNvSpPr txBox="1"/>
          <p:nvPr/>
        </p:nvSpPr>
        <p:spPr>
          <a:xfrm>
            <a:off x="562155" y="1405272"/>
            <a:ext cx="11067690" cy="4144340"/>
          </a:xfrm>
          <a:prstGeom prst="rect">
            <a:avLst/>
          </a:prstGeom>
          <a:noFill/>
        </p:spPr>
        <p:txBody>
          <a:bodyPr wrap="square" rtlCol="0">
            <a:spAutoFit/>
          </a:bodyPr>
          <a:lstStyle/>
          <a:p>
            <a:pPr algn="ctr">
              <a:lnSpc>
                <a:spcPct val="107000"/>
              </a:lnSpc>
              <a:spcAft>
                <a:spcPts val="800"/>
              </a:spcAft>
            </a:pPr>
            <a:r>
              <a:rPr lang="en-US" sz="2400">
                <a:latin typeface="Calibri" panose="020F0502020204030204" pitchFamily="34" charset="0"/>
                <a:ea typeface="Calibri" panose="020F0502020204030204" pitchFamily="34" charset="0"/>
                <a:cs typeface="Times New Roman" panose="02020603050405020304" pitchFamily="18" charset="0"/>
              </a:rPr>
              <a:t>Jesús </a:t>
            </a:r>
            <a:r>
              <a:rPr lang="en-US" sz="2400" err="1">
                <a:latin typeface="Calibri" panose="020F0502020204030204" pitchFamily="34" charset="0"/>
                <a:ea typeface="Calibri" panose="020F0502020204030204" pitchFamily="34" charset="0"/>
                <a:cs typeface="Times New Roman" panose="02020603050405020304" pitchFamily="18" charset="0"/>
              </a:rPr>
              <a:t>dijo</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estas</a:t>
            </a:r>
            <a:r>
              <a:rPr lang="en-US" sz="2400">
                <a:latin typeface="Calibri" panose="020F0502020204030204" pitchFamily="34" charset="0"/>
                <a:ea typeface="Calibri" panose="020F0502020204030204" pitchFamily="34" charset="0"/>
                <a:cs typeface="Times New Roman" panose="02020603050405020304" pitchFamily="18" charset="0"/>
              </a:rPr>
              <a:t> palabras a Sus </a:t>
            </a:r>
            <a:r>
              <a:rPr lang="en-US" sz="2400" err="1">
                <a:latin typeface="Calibri" panose="020F0502020204030204" pitchFamily="34" charset="0"/>
                <a:ea typeface="Calibri" panose="020F0502020204030204" pitchFamily="34" charset="0"/>
                <a:cs typeface="Times New Roman" panose="02020603050405020304" pitchFamily="18" charset="0"/>
              </a:rPr>
              <a:t>Apóstoles</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justo</a:t>
            </a:r>
            <a:r>
              <a:rPr lang="en-US" sz="2400">
                <a:latin typeface="Calibri" panose="020F0502020204030204" pitchFamily="34" charset="0"/>
                <a:ea typeface="Calibri" panose="020F0502020204030204" pitchFamily="34" charset="0"/>
                <a:cs typeface="Times New Roman" panose="02020603050405020304" pitchFamily="18" charset="0"/>
              </a:rPr>
              <a:t> antes de ascender al Cielo. Él les </a:t>
            </a:r>
            <a:r>
              <a:rPr lang="en-US" sz="2400" err="1">
                <a:latin typeface="Calibri" panose="020F0502020204030204" pitchFamily="34" charset="0"/>
                <a:ea typeface="Calibri" panose="020F0502020204030204" pitchFamily="34" charset="0"/>
                <a:cs typeface="Times New Roman" panose="02020603050405020304" pitchFamily="18" charset="0"/>
              </a:rPr>
              <a:t>estaba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enseñando</a:t>
            </a:r>
            <a:r>
              <a:rPr lang="en-US" sz="2400">
                <a:latin typeface="Calibri" panose="020F0502020204030204" pitchFamily="34" charset="0"/>
                <a:ea typeface="Calibri" panose="020F0502020204030204" pitchFamily="34" charset="0"/>
                <a:cs typeface="Times New Roman" panose="02020603050405020304" pitchFamily="18" charset="0"/>
              </a:rPr>
              <a:t> lo que </a:t>
            </a:r>
            <a:r>
              <a:rPr lang="en-US" sz="2400" err="1">
                <a:latin typeface="Calibri" panose="020F0502020204030204" pitchFamily="34" charset="0"/>
                <a:ea typeface="Calibri" panose="020F0502020204030204" pitchFamily="34" charset="0"/>
                <a:cs typeface="Times New Roman" panose="02020603050405020304" pitchFamily="18" charset="0"/>
              </a:rPr>
              <a:t>debían</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hacer</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después</a:t>
            </a:r>
            <a:r>
              <a:rPr lang="en-US" sz="2400">
                <a:latin typeface="Calibri" panose="020F0502020204030204" pitchFamily="34" charset="0"/>
                <a:ea typeface="Calibri" panose="020F0502020204030204" pitchFamily="34" charset="0"/>
                <a:cs typeface="Times New Roman" panose="02020603050405020304" pitchFamily="18" charset="0"/>
              </a:rPr>
              <a:t> de </a:t>
            </a:r>
            <a:r>
              <a:rPr lang="en-US" sz="2400" err="1">
                <a:latin typeface="Calibri" panose="020F0502020204030204" pitchFamily="34" charset="0"/>
                <a:ea typeface="Calibri" panose="020F0502020204030204" pitchFamily="34" charset="0"/>
                <a:cs typeface="Times New Roman" panose="02020603050405020304" pitchFamily="18" charset="0"/>
              </a:rPr>
              <a:t>haber</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ascendido</a:t>
            </a:r>
            <a:r>
              <a:rPr lang="en-US" sz="2400">
                <a:latin typeface="Calibri" panose="020F0502020204030204" pitchFamily="34" charset="0"/>
                <a:ea typeface="Calibri" panose="020F0502020204030204" pitchFamily="34" charset="0"/>
                <a:cs typeface="Times New Roman" panose="02020603050405020304" pitchFamily="18" charset="0"/>
              </a:rPr>
              <a:t>. ¡Jesús </a:t>
            </a:r>
            <a:r>
              <a:rPr lang="en-US" sz="2400" err="1">
                <a:latin typeface="Calibri" panose="020F0502020204030204" pitchFamily="34" charset="0"/>
                <a:ea typeface="Calibri" panose="020F0502020204030204" pitchFamily="34" charset="0"/>
                <a:cs typeface="Times New Roman" panose="02020603050405020304" pitchFamily="18" charset="0"/>
              </a:rPr>
              <a:t>los</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estaba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preparando</a:t>
            </a:r>
            <a:r>
              <a:rPr lang="en-US" sz="2400">
                <a:latin typeface="Calibri" panose="020F0502020204030204" pitchFamily="34" charset="0"/>
                <a:ea typeface="Calibri" panose="020F0502020204030204" pitchFamily="34" charset="0"/>
                <a:cs typeface="Times New Roman" panose="02020603050405020304" pitchFamily="18" charset="0"/>
              </a:rPr>
              <a:t> para ser Su Iglesia que </a:t>
            </a:r>
            <a:r>
              <a:rPr lang="en-US" sz="2400" err="1">
                <a:latin typeface="Calibri" panose="020F0502020204030204" pitchFamily="34" charset="0"/>
                <a:ea typeface="Calibri" panose="020F0502020204030204" pitchFamily="34" charset="0"/>
                <a:cs typeface="Times New Roman" panose="02020603050405020304" pitchFamily="18" charset="0"/>
              </a:rPr>
              <a:t>difundiría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el</a:t>
            </a:r>
            <a:r>
              <a:rPr lang="en-US" sz="2400">
                <a:latin typeface="Calibri" panose="020F0502020204030204" pitchFamily="34" charset="0"/>
                <a:ea typeface="Calibri" panose="020F0502020204030204" pitchFamily="34" charset="0"/>
                <a:cs typeface="Times New Roman" panose="02020603050405020304" pitchFamily="18" charset="0"/>
              </a:rPr>
              <a:t> amor de Dios hasta </a:t>
            </a:r>
            <a:r>
              <a:rPr lang="en-US" sz="2400" err="1">
                <a:latin typeface="Calibri" panose="020F0502020204030204" pitchFamily="34" charset="0"/>
                <a:ea typeface="Calibri" panose="020F0502020204030204" pitchFamily="34" charset="0"/>
                <a:cs typeface="Times New Roman" panose="02020603050405020304" pitchFamily="18" charset="0"/>
              </a:rPr>
              <a:t>los</a:t>
            </a:r>
            <a:r>
              <a:rPr lang="en-US" sz="2400">
                <a:latin typeface="Calibri" panose="020F0502020204030204" pitchFamily="34" charset="0"/>
                <a:ea typeface="Calibri" panose="020F0502020204030204" pitchFamily="34" charset="0"/>
                <a:cs typeface="Times New Roman" panose="02020603050405020304" pitchFamily="18" charset="0"/>
              </a:rPr>
              <a:t> confines de la tierra!
Abra sus </a:t>
            </a:r>
            <a:r>
              <a:rPr lang="en-US" sz="2400" err="1">
                <a:latin typeface="Calibri" panose="020F0502020204030204" pitchFamily="34" charset="0"/>
                <a:ea typeface="Calibri" panose="020F0502020204030204" pitchFamily="34" charset="0"/>
                <a:cs typeface="Times New Roman" panose="02020603050405020304" pitchFamily="18" charset="0"/>
              </a:rPr>
              <a:t>biblias</a:t>
            </a:r>
            <a:r>
              <a:rPr lang="en-US" sz="2400">
                <a:latin typeface="Calibri" panose="020F0502020204030204" pitchFamily="34" charset="0"/>
                <a:ea typeface="Calibri" panose="020F0502020204030204" pitchFamily="34" charset="0"/>
                <a:cs typeface="Times New Roman" panose="02020603050405020304" pitchFamily="18" charset="0"/>
              </a:rPr>
              <a:t> en </a:t>
            </a:r>
            <a:r>
              <a:rPr lang="en-US" sz="2400">
                <a:solidFill>
                  <a:srgbClr val="FF0000"/>
                </a:solidFill>
                <a:latin typeface="Calibri" panose="020F0502020204030204" pitchFamily="34" charset="0"/>
                <a:ea typeface="Calibri" panose="020F0502020204030204" pitchFamily="34" charset="0"/>
                <a:cs typeface="Times New Roman" panose="02020603050405020304" pitchFamily="18" charset="0"/>
              </a:rPr>
              <a:t>Hechos 1:6-12</a:t>
            </a:r>
            <a:r>
              <a:rPr lang="en-US" sz="2400">
                <a:latin typeface="Calibri" panose="020F0502020204030204" pitchFamily="34" charset="0"/>
                <a:ea typeface="Calibri" panose="020F0502020204030204" pitchFamily="34" charset="0"/>
                <a:cs typeface="Times New Roman" panose="02020603050405020304" pitchFamily="18" charset="0"/>
              </a:rPr>
              <a:t> y </a:t>
            </a:r>
            <a:r>
              <a:rPr lang="en-US" sz="2400" err="1">
                <a:latin typeface="Calibri" panose="020F0502020204030204" pitchFamily="34" charset="0"/>
                <a:ea typeface="Calibri" panose="020F0502020204030204" pitchFamily="34" charset="0"/>
                <a:cs typeface="Times New Roman" panose="02020603050405020304" pitchFamily="18" charset="0"/>
              </a:rPr>
              <a:t>siga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leyendo</a:t>
            </a:r>
            <a:r>
              <a:rPr lang="en-US" sz="2400">
                <a:latin typeface="Calibri" panose="020F0502020204030204" pitchFamily="34" charset="0"/>
                <a:ea typeface="Calibri" panose="020F0502020204030204" pitchFamily="34" charset="0"/>
                <a:cs typeface="Times New Roman" panose="02020603050405020304" pitchFamily="18" charset="0"/>
              </a:rPr>
              <a:t>.
¿Qué </a:t>
            </a:r>
            <a:r>
              <a:rPr lang="en-US" sz="2400" err="1">
                <a:latin typeface="Calibri" panose="020F0502020204030204" pitchFamily="34" charset="0"/>
                <a:ea typeface="Calibri" panose="020F0502020204030204" pitchFamily="34" charset="0"/>
                <a:cs typeface="Times New Roman" panose="02020603050405020304" pitchFamily="18" charset="0"/>
              </a:rPr>
              <a:t>nos</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muestra</a:t>
            </a:r>
            <a:r>
              <a:rPr lang="en-US" sz="2400">
                <a:latin typeface="Calibri" panose="020F0502020204030204" pitchFamily="34" charset="0"/>
                <a:ea typeface="Calibri" panose="020F0502020204030204" pitchFamily="34" charset="0"/>
                <a:cs typeface="Times New Roman" panose="02020603050405020304" pitchFamily="18" charset="0"/>
              </a:rPr>
              <a:t> la Ascensión de Jesús </a:t>
            </a:r>
            <a:r>
              <a:rPr lang="en-US" sz="2400" err="1">
                <a:latin typeface="Calibri" panose="020F0502020204030204" pitchFamily="34" charset="0"/>
                <a:ea typeface="Calibri" panose="020F0502020204030204" pitchFamily="34" charset="0"/>
                <a:cs typeface="Times New Roman" panose="02020603050405020304" pitchFamily="18" charset="0"/>
              </a:rPr>
              <a:t>acerca</a:t>
            </a:r>
            <a:r>
              <a:rPr lang="en-US" sz="2400">
                <a:latin typeface="Calibri" panose="020F0502020204030204" pitchFamily="34" charset="0"/>
                <a:ea typeface="Calibri" panose="020F0502020204030204" pitchFamily="34" charset="0"/>
                <a:cs typeface="Times New Roman" panose="02020603050405020304" pitchFamily="18" charset="0"/>
              </a:rPr>
              <a:t> de Su </a:t>
            </a:r>
            <a:r>
              <a:rPr lang="en-US" sz="2400" err="1">
                <a:latin typeface="Calibri" panose="020F0502020204030204" pitchFamily="34" charset="0"/>
                <a:ea typeface="Calibri" panose="020F0502020204030204" pitchFamily="34" charset="0"/>
                <a:cs typeface="Times New Roman" panose="02020603050405020304" pitchFamily="18" charset="0"/>
              </a:rPr>
              <a:t>poder</a:t>
            </a:r>
            <a:r>
              <a:rPr lang="en-US" sz="2400">
                <a:latin typeface="Calibri" panose="020F0502020204030204" pitchFamily="34" charset="0"/>
                <a:ea typeface="Calibri" panose="020F0502020204030204" pitchFamily="34" charset="0"/>
                <a:cs typeface="Times New Roman" panose="02020603050405020304" pitchFamily="18" charset="0"/>
              </a:rPr>
              <a:t> y </a:t>
            </a:r>
            <a:r>
              <a:rPr lang="en-US" sz="2400" err="1">
                <a:latin typeface="Calibri" panose="020F0502020204030204" pitchFamily="34" charset="0"/>
                <a:ea typeface="Calibri" panose="020F0502020204030204" pitchFamily="34" charset="0"/>
                <a:cs typeface="Times New Roman" panose="02020603050405020304" pitchFamily="18" charset="0"/>
              </a:rPr>
              <a:t>autoridad</a:t>
            </a:r>
            <a:r>
              <a:rPr lang="en-US" sz="2400">
                <a:latin typeface="Calibri" panose="020F0502020204030204" pitchFamily="34" charset="0"/>
                <a:ea typeface="Calibri" panose="020F0502020204030204" pitchFamily="34" charset="0"/>
                <a:cs typeface="Times New Roman" panose="02020603050405020304" pitchFamily="18" charset="0"/>
              </a:rPr>
              <a:t>?
¿Qué </a:t>
            </a:r>
            <a:r>
              <a:rPr lang="en-US" sz="2400" err="1">
                <a:latin typeface="Calibri" panose="020F0502020204030204" pitchFamily="34" charset="0"/>
                <a:ea typeface="Calibri" panose="020F0502020204030204" pitchFamily="34" charset="0"/>
                <a:cs typeface="Times New Roman" panose="02020603050405020304" pitchFamily="18" charset="0"/>
              </a:rPr>
              <a:t>fueron</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llamados</a:t>
            </a:r>
            <a:r>
              <a:rPr lang="en-US" sz="2400">
                <a:latin typeface="Calibri" panose="020F0502020204030204" pitchFamily="34" charset="0"/>
                <a:ea typeface="Calibri" panose="020F0502020204030204" pitchFamily="34" charset="0"/>
                <a:cs typeface="Times New Roman" panose="02020603050405020304" pitchFamily="18" charset="0"/>
              </a:rPr>
              <a:t> a </a:t>
            </a:r>
            <a:r>
              <a:rPr lang="en-US" sz="2400" err="1">
                <a:latin typeface="Calibri" panose="020F0502020204030204" pitchFamily="34" charset="0"/>
                <a:ea typeface="Calibri" panose="020F0502020204030204" pitchFamily="34" charset="0"/>
                <a:cs typeface="Times New Roman" panose="02020603050405020304" pitchFamily="18" charset="0"/>
              </a:rPr>
              <a:t>hacer</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los</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apóstoles</a:t>
            </a:r>
            <a:r>
              <a:rPr lang="en-US" sz="2400">
                <a:latin typeface="Calibri" panose="020F0502020204030204" pitchFamily="34" charset="0"/>
                <a:ea typeface="Calibri" panose="020F0502020204030204" pitchFamily="34" charset="0"/>
                <a:cs typeface="Times New Roman" panose="02020603050405020304" pitchFamily="18" charset="0"/>
              </a:rPr>
              <a:t>?</a:t>
            </a:r>
            <a:endParaRPr lang="en-US"/>
          </a:p>
        </p:txBody>
      </p:sp>
    </p:spTree>
    <p:extLst>
      <p:ext uri="{BB962C8B-B14F-4D97-AF65-F5344CB8AC3E}">
        <p14:creationId xmlns:p14="http://schemas.microsoft.com/office/powerpoint/2010/main" val="1306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157314-0950-BC4A-61EF-587342218EAE}"/>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robe with his hands up in the air&#10;&#10;AI-generated content may be incorrect.">
            <a:extLst>
              <a:ext uri="{FF2B5EF4-FFF2-40B4-BE49-F238E27FC236}">
                <a16:creationId xmlns:a16="http://schemas.microsoft.com/office/drawing/2014/main" id="{EBFE5949-B876-82AB-2242-C20CFC9FE8D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FB15E038-C65F-DB36-3122-6A8957C1F9ED}"/>
              </a:ext>
            </a:extLst>
          </p:cNvPr>
          <p:cNvSpPr txBox="1"/>
          <p:nvPr/>
        </p:nvSpPr>
        <p:spPr>
          <a:xfrm>
            <a:off x="6732755" y="378038"/>
            <a:ext cx="4840010" cy="3843666"/>
          </a:xfrm>
          <a:prstGeom prst="rect">
            <a:avLst/>
          </a:prstGeom>
        </p:spPr>
        <p:txBody>
          <a:bodyPr vert="horz" lIns="91440" tIns="45720" rIns="91440" bIns="45720" rtlCol="0">
            <a:normAutofit lnSpcReduction="10000"/>
          </a:bodyPr>
          <a:lstStyle/>
          <a:p>
            <a:pPr marR="0">
              <a:lnSpc>
                <a:spcPct val="90000"/>
              </a:lnSpc>
              <a:spcAft>
                <a:spcPts val="800"/>
              </a:spcAft>
            </a:pPr>
            <a:r>
              <a:rPr lang="en-US" sz="2400"/>
              <a:t>Jesús </a:t>
            </a:r>
            <a:r>
              <a:rPr lang="en-US" sz="2400" err="1"/>
              <a:t>dio</a:t>
            </a:r>
            <a:r>
              <a:rPr lang="en-US" sz="2400"/>
              <a:t> su </a:t>
            </a:r>
            <a:r>
              <a:rPr lang="en-US" sz="2400" err="1"/>
              <a:t>poder</a:t>
            </a:r>
            <a:r>
              <a:rPr lang="en-US" sz="2400"/>
              <a:t> y </a:t>
            </a:r>
            <a:r>
              <a:rPr lang="en-US" sz="2400" err="1"/>
              <a:t>autoridad</a:t>
            </a:r>
            <a:r>
              <a:rPr lang="en-US" sz="2400"/>
              <a:t> a </a:t>
            </a:r>
            <a:r>
              <a:rPr lang="en-US" sz="2400" err="1"/>
              <a:t>los</a:t>
            </a:r>
            <a:r>
              <a:rPr lang="en-US" sz="2400"/>
              <a:t> </a:t>
            </a:r>
            <a:r>
              <a:rPr lang="en-US" sz="2400" err="1"/>
              <a:t>apóstoles</a:t>
            </a:r>
            <a:r>
              <a:rPr lang="en-US" sz="2400"/>
              <a:t> y, a </a:t>
            </a:r>
            <a:r>
              <a:rPr lang="en-US" sz="2400" err="1"/>
              <a:t>través</a:t>
            </a:r>
            <a:r>
              <a:rPr lang="en-US" sz="2400"/>
              <a:t> de </a:t>
            </a:r>
            <a:r>
              <a:rPr lang="en-US" sz="2400" err="1"/>
              <a:t>ellos</a:t>
            </a:r>
            <a:r>
              <a:rPr lang="en-US" sz="2400"/>
              <a:t>, a la Iglesia. Al </a:t>
            </a:r>
            <a:r>
              <a:rPr lang="en-US" sz="2400" err="1"/>
              <a:t>igual</a:t>
            </a:r>
            <a:r>
              <a:rPr lang="en-US" sz="2400"/>
              <a:t> que </a:t>
            </a:r>
            <a:r>
              <a:rPr lang="en-US" sz="2400" err="1"/>
              <a:t>los</a:t>
            </a:r>
            <a:r>
              <a:rPr lang="en-US" sz="2400"/>
              <a:t> </a:t>
            </a:r>
            <a:r>
              <a:rPr lang="en-US" sz="2400" err="1"/>
              <a:t>primeros</a:t>
            </a:r>
            <a:r>
              <a:rPr lang="en-US" sz="2400"/>
              <a:t> </a:t>
            </a:r>
            <a:r>
              <a:rPr lang="en-US" sz="2400" err="1"/>
              <a:t>Apóstoles</a:t>
            </a:r>
            <a:r>
              <a:rPr lang="en-US" sz="2400"/>
              <a:t>, </a:t>
            </a:r>
            <a:r>
              <a:rPr lang="en-US" sz="2400" err="1"/>
              <a:t>estamos</a:t>
            </a:r>
            <a:r>
              <a:rPr lang="en-US" sz="2400"/>
              <a:t> </a:t>
            </a:r>
            <a:r>
              <a:rPr lang="en-US" sz="2400" err="1"/>
              <a:t>llamados</a:t>
            </a:r>
            <a:r>
              <a:rPr lang="en-US" sz="2400"/>
              <a:t> a </a:t>
            </a:r>
            <a:r>
              <a:rPr lang="en-US" sz="2400" err="1"/>
              <a:t>hacer</a:t>
            </a:r>
            <a:r>
              <a:rPr lang="en-US" sz="2400"/>
              <a:t> </a:t>
            </a:r>
            <a:r>
              <a:rPr lang="en-US" sz="2400" err="1"/>
              <a:t>discípulos</a:t>
            </a:r>
            <a:r>
              <a:rPr lang="en-US" sz="2400"/>
              <a:t>, a </a:t>
            </a:r>
            <a:r>
              <a:rPr lang="en-US" sz="2400" err="1"/>
              <a:t>enseñar</a:t>
            </a:r>
            <a:r>
              <a:rPr lang="en-US" sz="2400"/>
              <a:t> a todos </a:t>
            </a:r>
            <a:r>
              <a:rPr lang="en-US" sz="2400" err="1"/>
              <a:t>el</a:t>
            </a:r>
            <a:r>
              <a:rPr lang="en-US" sz="2400"/>
              <a:t> amor de Dios, a </a:t>
            </a:r>
            <a:r>
              <a:rPr lang="en-US" sz="2400" err="1"/>
              <a:t>llevar</a:t>
            </a:r>
            <a:r>
              <a:rPr lang="en-US" sz="2400"/>
              <a:t> a </a:t>
            </a:r>
            <a:r>
              <a:rPr lang="en-US" sz="2400" err="1"/>
              <a:t>otros</a:t>
            </a:r>
            <a:r>
              <a:rPr lang="en-US" sz="2400"/>
              <a:t> a </a:t>
            </a:r>
            <a:r>
              <a:rPr lang="en-US" sz="2400" err="1"/>
              <a:t>recibir</a:t>
            </a:r>
            <a:r>
              <a:rPr lang="en-US" sz="2400"/>
              <a:t> </a:t>
            </a:r>
            <a:r>
              <a:rPr lang="en-US" sz="2400" err="1"/>
              <a:t>el</a:t>
            </a:r>
            <a:r>
              <a:rPr lang="en-US" sz="2400"/>
              <a:t> </a:t>
            </a:r>
            <a:r>
              <a:rPr lang="en-US" sz="2400" err="1"/>
              <a:t>bautismo</a:t>
            </a:r>
            <a:r>
              <a:rPr lang="en-US" sz="2400"/>
              <a:t> y a </a:t>
            </a:r>
            <a:r>
              <a:rPr lang="en-US" sz="2400" err="1"/>
              <a:t>observar</a:t>
            </a:r>
            <a:r>
              <a:rPr lang="en-US" sz="2400"/>
              <a:t> las </a:t>
            </a:r>
            <a:r>
              <a:rPr lang="en-US" sz="2400" err="1"/>
              <a:t>leyes</a:t>
            </a:r>
            <a:r>
              <a:rPr lang="en-US" sz="2400"/>
              <a:t> de amor </a:t>
            </a:r>
            <a:r>
              <a:rPr lang="en-US" sz="2400" err="1"/>
              <a:t>divino</a:t>
            </a:r>
            <a:r>
              <a:rPr lang="en-US" sz="2400"/>
              <a:t> de Dios Padre.
Ver: La Gran Comisión | </a:t>
            </a:r>
            <a:r>
              <a:rPr lang="en-US" sz="2400" err="1"/>
              <a:t>Apologetica</a:t>
            </a:r>
            <a:r>
              <a:rPr lang="en-US" sz="2400"/>
              <a:t> </a:t>
            </a:r>
            <a:r>
              <a:rPr lang="en-US" sz="2400" err="1"/>
              <a:t>Catolica</a:t>
            </a:r>
            <a:r>
              <a:rPr lang="en-US" sz="2400"/>
              <a:t> </a:t>
            </a:r>
            <a:endParaRPr lang="en-US" sz="2000"/>
          </a:p>
        </p:txBody>
      </p:sp>
      <p:pic>
        <p:nvPicPr>
          <p:cNvPr id="5" name="Online Media 4" descr="La Gran Comisión // Apologética Católica">
            <a:hlinkClick r:id="" action="ppaction://media"/>
            <a:extLst>
              <a:ext uri="{FF2B5EF4-FFF2-40B4-BE49-F238E27FC236}">
                <a16:creationId xmlns:a16="http://schemas.microsoft.com/office/drawing/2014/main" id="{04555FFB-38A6-1FCC-4E71-4CCA10F4E65D}"/>
              </a:ext>
            </a:extLst>
          </p:cNvPr>
          <p:cNvPicPr>
            <a:picLocks noRot="1" noChangeAspect="1"/>
          </p:cNvPicPr>
          <p:nvPr>
            <a:videoFile r:link="rId1"/>
          </p:nvPr>
        </p:nvPicPr>
        <p:blipFill>
          <a:blip r:embed="rId4"/>
          <a:stretch>
            <a:fillRect/>
          </a:stretch>
        </p:blipFill>
        <p:spPr>
          <a:xfrm>
            <a:off x="6732755" y="4042027"/>
            <a:ext cx="4314930" cy="2437935"/>
          </a:xfrm>
          <a:prstGeom prst="rect">
            <a:avLst/>
          </a:prstGeom>
        </p:spPr>
      </p:pic>
    </p:spTree>
    <p:extLst>
      <p:ext uri="{BB962C8B-B14F-4D97-AF65-F5344CB8AC3E}">
        <p14:creationId xmlns:p14="http://schemas.microsoft.com/office/powerpoint/2010/main" val="201765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157314-0950-BC4A-61EF-587342218EAE}"/>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FE5949-B876-82AB-2242-C20CFC9FE8D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FB15E038-C65F-DB36-3122-6A8957C1F9ED}"/>
              </a:ext>
            </a:extLst>
          </p:cNvPr>
          <p:cNvSpPr txBox="1"/>
          <p:nvPr/>
        </p:nvSpPr>
        <p:spPr>
          <a:xfrm>
            <a:off x="6732755" y="194553"/>
            <a:ext cx="4840010" cy="3843666"/>
          </a:xfrm>
          <a:prstGeom prst="rect">
            <a:avLst/>
          </a:prstGeom>
        </p:spPr>
        <p:txBody>
          <a:bodyPr vert="horz" lIns="91440" tIns="45720" rIns="91440" bIns="45720" rtlCol="0">
            <a:normAutofit/>
          </a:bodyPr>
          <a:lstStyle/>
          <a:p>
            <a:pPr>
              <a:lnSpc>
                <a:spcPct val="107000"/>
              </a:lnSpc>
              <a:spcAft>
                <a:spcPts val="800"/>
              </a:spcAft>
            </a:pPr>
            <a:r>
              <a:rPr lang="en-US" sz="3200">
                <a:latin typeface="Calibri" panose="020F0502020204030204" pitchFamily="34" charset="0"/>
                <a:ea typeface="Calibri" panose="020F0502020204030204" pitchFamily="34" charset="0"/>
                <a:cs typeface="Times New Roman" panose="02020603050405020304" pitchFamily="18" charset="0"/>
              </a:rPr>
              <a:t>Revise el folleto Los Siete Temas de la Doctrina Social Católica para Niños en inglés y español
Ver: Los católicos promueven el bien común</a:t>
            </a:r>
            <a:endParaRPr lang="en-US" sz="3600"/>
          </a:p>
        </p:txBody>
      </p:sp>
      <p:pic>
        <p:nvPicPr>
          <p:cNvPr id="4" name="Online Media 3" descr="Los católicos promueven el bien común">
            <a:hlinkClick r:id="" action="ppaction://media"/>
            <a:extLst>
              <a:ext uri="{FF2B5EF4-FFF2-40B4-BE49-F238E27FC236}">
                <a16:creationId xmlns:a16="http://schemas.microsoft.com/office/drawing/2014/main" id="{4510C092-DAC0-09EA-384F-172BDA62FF2E}"/>
              </a:ext>
            </a:extLst>
          </p:cNvPr>
          <p:cNvPicPr>
            <a:picLocks noRot="1" noChangeAspect="1"/>
          </p:cNvPicPr>
          <p:nvPr>
            <a:videoFile r:link="rId1"/>
          </p:nvPr>
        </p:nvPicPr>
        <p:blipFill>
          <a:blip r:embed="rId5"/>
          <a:stretch>
            <a:fillRect/>
          </a:stretch>
        </p:blipFill>
        <p:spPr>
          <a:xfrm>
            <a:off x="6732755" y="3658018"/>
            <a:ext cx="4234493" cy="2392489"/>
          </a:xfrm>
          <a:prstGeom prst="rect">
            <a:avLst/>
          </a:prstGeom>
        </p:spPr>
      </p:pic>
    </p:spTree>
    <p:extLst>
      <p:ext uri="{BB962C8B-B14F-4D97-AF65-F5344CB8AC3E}">
        <p14:creationId xmlns:p14="http://schemas.microsoft.com/office/powerpoint/2010/main" val="95506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C78D9-7B75-60AF-F466-568A3E78D82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BF270C7-62EE-809E-3318-915B40C5346F}"/>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B2E27208-4713-36BE-7A89-61880B521D3F}"/>
              </a:ext>
            </a:extLst>
          </p:cNvPr>
          <p:cNvSpPr txBox="1"/>
          <p:nvPr/>
        </p:nvSpPr>
        <p:spPr>
          <a:xfrm>
            <a:off x="3484651" y="185319"/>
            <a:ext cx="5222713" cy="646331"/>
          </a:xfrm>
          <a:prstGeom prst="rect">
            <a:avLst/>
          </a:prstGeom>
          <a:noFill/>
        </p:spPr>
        <p:txBody>
          <a:bodyPr wrap="none" rtlCol="0">
            <a:spAutoFit/>
          </a:bodyPr>
          <a:lstStyle/>
          <a:p>
            <a:pPr algn="ctr"/>
            <a:r>
              <a:rPr lang="en-US" sz="3600" b="1">
                <a:solidFill>
                  <a:schemeClr val="bg1"/>
                </a:solidFill>
                <a:latin typeface="Calibri" panose="020F0502020204030204" pitchFamily="34" charset="0"/>
                <a:ea typeface="Calibri" panose="020F0502020204030204" pitchFamily="34" charset="0"/>
                <a:cs typeface="Times New Roman" panose="02020603050405020304" pitchFamily="18" charset="0"/>
              </a:rPr>
              <a:t>CONVERSACIÓN FAMILIAR</a:t>
            </a:r>
            <a:endParaRPr lang="es-MX" sz="5400" b="1">
              <a:solidFill>
                <a:srgbClr val="FF0000"/>
              </a:solidFill>
            </a:endParaRPr>
          </a:p>
        </p:txBody>
      </p:sp>
      <p:sp>
        <p:nvSpPr>
          <p:cNvPr id="2" name="TextBox 1">
            <a:extLst>
              <a:ext uri="{FF2B5EF4-FFF2-40B4-BE49-F238E27FC236}">
                <a16:creationId xmlns:a16="http://schemas.microsoft.com/office/drawing/2014/main" id="{FAEF4274-437F-A9B7-5288-A402C51207BF}"/>
              </a:ext>
            </a:extLst>
          </p:cNvPr>
          <p:cNvSpPr txBox="1"/>
          <p:nvPr/>
        </p:nvSpPr>
        <p:spPr>
          <a:xfrm>
            <a:off x="5512279" y="1405272"/>
            <a:ext cx="6117566" cy="4401205"/>
          </a:xfrm>
          <a:prstGeom prst="rect">
            <a:avLst/>
          </a:prstGeom>
          <a:noFill/>
        </p:spPr>
        <p:txBody>
          <a:bodyPr wrap="square" rtlCol="0">
            <a:spAutoFit/>
          </a:bodyPr>
          <a:lstStyle/>
          <a:p>
            <a:pPr algn="ctr"/>
            <a:r>
              <a:rPr lang="en-US" sz="2800"/>
              <a:t>Su familia es </a:t>
            </a:r>
            <a:r>
              <a:rPr lang="en-US" sz="2800" err="1"/>
              <a:t>una</a:t>
            </a:r>
            <a:r>
              <a:rPr lang="en-US" sz="2800"/>
              <a:t> Iglesia </a:t>
            </a:r>
            <a:r>
              <a:rPr lang="en-US" sz="2800" err="1"/>
              <a:t>doméstica</a:t>
            </a:r>
            <a:r>
              <a:rPr lang="en-US" sz="2800"/>
              <a:t> que está </a:t>
            </a:r>
            <a:r>
              <a:rPr lang="en-US" sz="2800" err="1"/>
              <a:t>llamada</a:t>
            </a:r>
            <a:r>
              <a:rPr lang="en-US" sz="2800"/>
              <a:t> a ser </a:t>
            </a:r>
            <a:r>
              <a:rPr lang="en-US" sz="2800" err="1"/>
              <a:t>testigo</a:t>
            </a:r>
            <a:r>
              <a:rPr lang="en-US" sz="2800"/>
              <a:t> del amor de Cristo en su familia y en </a:t>
            </a:r>
            <a:r>
              <a:rPr lang="en-US" sz="2800" err="1"/>
              <a:t>el</a:t>
            </a:r>
            <a:r>
              <a:rPr lang="en-US" sz="2800"/>
              <a:t> </a:t>
            </a:r>
            <a:r>
              <a:rPr lang="en-US" sz="2800" err="1"/>
              <a:t>mundo</a:t>
            </a:r>
            <a:r>
              <a:rPr lang="en-US" sz="2800"/>
              <a:t>. </a:t>
            </a:r>
          </a:p>
          <a:p>
            <a:pPr algn="ctr"/>
            <a:r>
              <a:rPr lang="en-US" sz="2800"/>
              <a:t>¡Dios </a:t>
            </a:r>
            <a:r>
              <a:rPr lang="en-US" sz="2800" err="1"/>
              <a:t>vive</a:t>
            </a:r>
            <a:r>
              <a:rPr lang="en-US" sz="2800"/>
              <a:t> </a:t>
            </a:r>
            <a:r>
              <a:rPr lang="en-US" sz="2800" err="1"/>
              <a:t>contigo</a:t>
            </a:r>
            <a:r>
              <a:rPr lang="en-US" sz="2800"/>
              <a:t> </a:t>
            </a:r>
            <a:r>
              <a:rPr lang="en-US" sz="2800" err="1"/>
              <a:t>dentro</a:t>
            </a:r>
            <a:r>
              <a:rPr lang="en-US" sz="2800"/>
              <a:t> de </a:t>
            </a:r>
            <a:r>
              <a:rPr lang="en-US" sz="2800" err="1"/>
              <a:t>tu</a:t>
            </a:r>
            <a:r>
              <a:rPr lang="en-US" sz="2800"/>
              <a:t> hogar! Jesús </a:t>
            </a:r>
            <a:r>
              <a:rPr lang="en-US" sz="2800" err="1"/>
              <a:t>nos</a:t>
            </a:r>
            <a:r>
              <a:rPr lang="en-US" sz="2800"/>
              <a:t> da su </a:t>
            </a:r>
            <a:r>
              <a:rPr lang="en-US" sz="2800" err="1"/>
              <a:t>gracia</a:t>
            </a:r>
            <a:r>
              <a:rPr lang="en-US" sz="2800"/>
              <a:t> para </a:t>
            </a:r>
            <a:r>
              <a:rPr lang="en-US" sz="2800" err="1"/>
              <a:t>vivir</a:t>
            </a:r>
            <a:r>
              <a:rPr lang="en-US" sz="2800"/>
              <a:t> las </a:t>
            </a:r>
            <a:r>
              <a:rPr lang="en-US" sz="2800" err="1"/>
              <a:t>leyes</a:t>
            </a:r>
            <a:r>
              <a:rPr lang="en-US" sz="2800"/>
              <a:t> del amor </a:t>
            </a:r>
            <a:r>
              <a:rPr lang="en-US" sz="2800" err="1"/>
              <a:t>divino</a:t>
            </a:r>
            <a:r>
              <a:rPr lang="en-US" sz="2800"/>
              <a:t> de Dios Padre. 
</a:t>
            </a:r>
          </a:p>
          <a:p>
            <a:pPr algn="ctr"/>
            <a:r>
              <a:rPr lang="en-US" sz="2800" err="1"/>
              <a:t>Nombra</a:t>
            </a:r>
            <a:r>
              <a:rPr lang="en-US" sz="2800"/>
              <a:t> </a:t>
            </a:r>
            <a:r>
              <a:rPr lang="en-US" sz="2800" err="1"/>
              <a:t>algunas</a:t>
            </a:r>
            <a:r>
              <a:rPr lang="en-US" sz="2800"/>
              <a:t> </a:t>
            </a:r>
            <a:r>
              <a:rPr lang="en-US" sz="2800" err="1"/>
              <a:t>maneras</a:t>
            </a:r>
            <a:r>
              <a:rPr lang="en-US" sz="2800"/>
              <a:t> en las que </a:t>
            </a:r>
            <a:r>
              <a:rPr lang="en-US" sz="2800" err="1"/>
              <a:t>puedes</a:t>
            </a:r>
            <a:r>
              <a:rPr lang="en-US" sz="2800"/>
              <a:t> </a:t>
            </a:r>
            <a:r>
              <a:rPr lang="en-US" sz="2800" err="1"/>
              <a:t>hacer</a:t>
            </a:r>
            <a:r>
              <a:rPr lang="en-US" sz="2800"/>
              <a:t> </a:t>
            </a:r>
            <a:r>
              <a:rPr lang="en-US" sz="2800" err="1"/>
              <a:t>esto</a:t>
            </a:r>
            <a:r>
              <a:rPr lang="en-US" sz="2800"/>
              <a:t> </a:t>
            </a:r>
            <a:r>
              <a:rPr lang="en-US" sz="2800" err="1"/>
              <a:t>dentro</a:t>
            </a:r>
            <a:r>
              <a:rPr lang="en-US" sz="2800"/>
              <a:t> de </a:t>
            </a:r>
            <a:r>
              <a:rPr lang="en-US" sz="2800" err="1"/>
              <a:t>tu</a:t>
            </a:r>
            <a:r>
              <a:rPr lang="en-US" sz="2800"/>
              <a:t> hogar y en </a:t>
            </a:r>
            <a:r>
              <a:rPr lang="en-US" sz="2800" err="1"/>
              <a:t>tu</a:t>
            </a:r>
            <a:r>
              <a:rPr lang="en-US" sz="2800"/>
              <a:t> </a:t>
            </a:r>
            <a:r>
              <a:rPr lang="en-US" sz="2800" err="1"/>
              <a:t>comunidad</a:t>
            </a:r>
            <a:r>
              <a:rPr lang="en-US" sz="2800"/>
              <a:t>.</a:t>
            </a:r>
            <a:endParaRPr lang="en-US"/>
          </a:p>
        </p:txBody>
      </p:sp>
      <p:pic>
        <p:nvPicPr>
          <p:cNvPr id="3" name="Picture 2">
            <a:extLst>
              <a:ext uri="{FF2B5EF4-FFF2-40B4-BE49-F238E27FC236}">
                <a16:creationId xmlns:a16="http://schemas.microsoft.com/office/drawing/2014/main" id="{DC2B8EA6-838A-1F4D-BC15-5BE50CFD025B}"/>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20" y="1064434"/>
            <a:ext cx="5167203" cy="5793565"/>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181157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7938-5123-946A-F7D4-25F19E364F34}"/>
            </a:ext>
          </a:extLst>
        </p:cNvPr>
        <p:cNvGrpSpPr/>
        <p:nvPr/>
      </p:nvGrpSpPr>
      <p:grpSpPr>
        <a:xfrm>
          <a:off x="0" y="0"/>
          <a:ext cx="0" cy="0"/>
          <a:chOff x="0" y="0"/>
          <a:chExt cx="0" cy="0"/>
        </a:xfrm>
      </p:grpSpPr>
      <p:pic>
        <p:nvPicPr>
          <p:cNvPr id="6" name="Picture 5" descr="A black background with white dots&#10;&#10;AI-generated content may be incorrect.">
            <a:extLst>
              <a:ext uri="{FF2B5EF4-FFF2-40B4-BE49-F238E27FC236}">
                <a16:creationId xmlns:a16="http://schemas.microsoft.com/office/drawing/2014/main" id="{29D3F2A3-9D56-8190-E074-ECB010EDBCE2}"/>
              </a:ext>
            </a:extLst>
          </p:cNvPr>
          <p:cNvPicPr>
            <a:picLocks noChangeAspect="1"/>
          </p:cNvPicPr>
          <p:nvPr/>
        </p:nvPicPr>
        <p:blipFill>
          <a:blip r:embed="rId2">
            <a:alphaModFix amt="20000"/>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294626" y="2376476"/>
            <a:ext cx="7758023" cy="5382128"/>
          </a:xfrm>
          <a:prstGeom prst="rect">
            <a:avLst/>
          </a:prstGeom>
        </p:spPr>
      </p:pic>
      <p:sp>
        <p:nvSpPr>
          <p:cNvPr id="5" name="Rectangle 4">
            <a:extLst>
              <a:ext uri="{FF2B5EF4-FFF2-40B4-BE49-F238E27FC236}">
                <a16:creationId xmlns:a16="http://schemas.microsoft.com/office/drawing/2014/main" id="{1E621A4F-380A-716F-3785-A08903670DF5}"/>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04B21571-234D-2170-B803-4ABBD0D9E70B}"/>
              </a:ext>
            </a:extLst>
          </p:cNvPr>
          <p:cNvSpPr txBox="1"/>
          <p:nvPr/>
        </p:nvSpPr>
        <p:spPr>
          <a:xfrm>
            <a:off x="3765080" y="185319"/>
            <a:ext cx="4661854" cy="646331"/>
          </a:xfrm>
          <a:prstGeom prst="rect">
            <a:avLst/>
          </a:prstGeom>
          <a:noFill/>
        </p:spPr>
        <p:txBody>
          <a:bodyPr wrap="none" rtlCol="0">
            <a:spAutoFit/>
          </a:bodyPr>
          <a:lstStyle/>
          <a:p>
            <a:pPr algn="ctr"/>
            <a:r>
              <a:rPr lang="en-US" sz="3600" b="1">
                <a:solidFill>
                  <a:schemeClr val="bg1"/>
                </a:solidFill>
                <a:latin typeface="Calibri" panose="020F0502020204030204" pitchFamily="34" charset="0"/>
                <a:ea typeface="Calibri" panose="020F0502020204030204" pitchFamily="34" charset="0"/>
                <a:cs typeface="Times New Roman" panose="02020603050405020304" pitchFamily="18" charset="0"/>
              </a:rPr>
              <a:t>ACTIVIDAD MISIONERA</a:t>
            </a:r>
            <a:endParaRPr lang="es-MX" sz="5400" b="1">
              <a:solidFill>
                <a:srgbClr val="FF0000"/>
              </a:solidFill>
            </a:endParaRPr>
          </a:p>
        </p:txBody>
      </p:sp>
      <p:sp>
        <p:nvSpPr>
          <p:cNvPr id="8" name="TextBox 7">
            <a:extLst>
              <a:ext uri="{FF2B5EF4-FFF2-40B4-BE49-F238E27FC236}">
                <a16:creationId xmlns:a16="http://schemas.microsoft.com/office/drawing/2014/main" id="{0331BEDC-9B88-7406-73C0-7024883CAA7C}"/>
              </a:ext>
            </a:extLst>
          </p:cNvPr>
          <p:cNvSpPr txBox="1"/>
          <p:nvPr/>
        </p:nvSpPr>
        <p:spPr>
          <a:xfrm>
            <a:off x="848432" y="1842298"/>
            <a:ext cx="10650409" cy="2793329"/>
          </a:xfrm>
          <a:prstGeom prst="rect">
            <a:avLst/>
          </a:prstGeom>
          <a:noFill/>
        </p:spPr>
        <p:txBody>
          <a:bodyPr wrap="square" rtlCol="0">
            <a:spAutoFit/>
          </a:bodyPr>
          <a:lstStyle/>
          <a:p>
            <a:pPr marL="514350" indent="-514350">
              <a:lnSpc>
                <a:spcPct val="107000"/>
              </a:lnSpc>
              <a:spcAft>
                <a:spcPts val="800"/>
              </a:spcAft>
              <a:buFont typeface="+mj-lt"/>
              <a:buAutoNum type="romanUcPeriod"/>
            </a:pPr>
            <a:r>
              <a:rPr lang="en-US" sz="2000" err="1">
                <a:latin typeface="Calibri" panose="020F0502020204030204" pitchFamily="34" charset="0"/>
                <a:ea typeface="Calibri" panose="020F0502020204030204" pitchFamily="34" charset="0"/>
                <a:cs typeface="Times New Roman" panose="02020603050405020304" pitchFamily="18" charset="0"/>
              </a:rPr>
              <a:t>Revisen</a:t>
            </a:r>
            <a:r>
              <a:rPr lang="en-US" sz="2000">
                <a:latin typeface="Calibri" panose="020F0502020204030204" pitchFamily="34" charset="0"/>
                <a:ea typeface="Calibri" panose="020F0502020204030204" pitchFamily="34" charset="0"/>
                <a:cs typeface="Times New Roman" panose="02020603050405020304" pitchFamily="18" charset="0"/>
              </a:rPr>
              <a:t> </a:t>
            </a:r>
            <a:r>
              <a:rPr lang="en-US" sz="2000" err="1">
                <a:latin typeface="Calibri" panose="020F0502020204030204" pitchFamily="34" charset="0"/>
                <a:ea typeface="Calibri" panose="020F0502020204030204" pitchFamily="34" charset="0"/>
                <a:cs typeface="Times New Roman" panose="02020603050405020304" pitchFamily="18" charset="0"/>
              </a:rPr>
              <a:t>los</a:t>
            </a:r>
            <a:r>
              <a:rPr lang="en-US" sz="2000">
                <a:latin typeface="Calibri" panose="020F0502020204030204" pitchFamily="34" charset="0"/>
                <a:ea typeface="Calibri" panose="020F0502020204030204" pitchFamily="34" charset="0"/>
                <a:cs typeface="Times New Roman" panose="02020603050405020304" pitchFamily="18" charset="0"/>
              </a:rPr>
              <a:t> </a:t>
            </a:r>
            <a:r>
              <a:rPr lang="en-US" sz="2000" err="1">
                <a:latin typeface="Calibri" panose="020F0502020204030204" pitchFamily="34" charset="0"/>
                <a:ea typeface="Calibri" panose="020F0502020204030204" pitchFamily="34" charset="0"/>
                <a:cs typeface="Times New Roman" panose="02020603050405020304" pitchFamily="18" charset="0"/>
              </a:rPr>
              <a:t>recursos</a:t>
            </a:r>
            <a:r>
              <a:rPr lang="en-US" sz="2000">
                <a:latin typeface="Calibri" panose="020F0502020204030204" pitchFamily="34" charset="0"/>
                <a:ea typeface="Calibri" panose="020F0502020204030204" pitchFamily="34" charset="0"/>
                <a:cs typeface="Times New Roman" panose="02020603050405020304" pitchFamily="18" charset="0"/>
              </a:rPr>
              <a:t> y </a:t>
            </a:r>
            <a:r>
              <a:rPr lang="en-US" sz="2000" err="1">
                <a:latin typeface="Calibri" panose="020F0502020204030204" pitchFamily="34" charset="0"/>
                <a:ea typeface="Calibri" panose="020F0502020204030204" pitchFamily="34" charset="0"/>
                <a:cs typeface="Times New Roman" panose="02020603050405020304" pitchFamily="18" charset="0"/>
              </a:rPr>
              <a:t>vean</a:t>
            </a:r>
            <a:r>
              <a:rPr lang="en-US" sz="2000">
                <a:latin typeface="Calibri" panose="020F0502020204030204" pitchFamily="34" charset="0"/>
                <a:ea typeface="Calibri" panose="020F0502020204030204" pitchFamily="34" charset="0"/>
                <a:cs typeface="Times New Roman" panose="02020603050405020304" pitchFamily="18" charset="0"/>
              </a:rPr>
              <a:t> </a:t>
            </a:r>
            <a:r>
              <a:rPr lang="en-US" sz="2000" err="1">
                <a:latin typeface="Calibri" panose="020F0502020204030204" pitchFamily="34" charset="0"/>
                <a:ea typeface="Calibri" panose="020F0502020204030204" pitchFamily="34" charset="0"/>
                <a:cs typeface="Times New Roman" panose="02020603050405020304" pitchFamily="18" charset="0"/>
              </a:rPr>
              <a:t>juntos</a:t>
            </a:r>
            <a:r>
              <a:rPr lang="en-US" sz="2000">
                <a:latin typeface="Calibri" panose="020F0502020204030204" pitchFamily="34" charset="0"/>
                <a:ea typeface="Calibri" panose="020F0502020204030204" pitchFamily="34" charset="0"/>
                <a:cs typeface="Times New Roman" panose="02020603050405020304" pitchFamily="18" charset="0"/>
              </a:rPr>
              <a:t> </a:t>
            </a:r>
            <a:r>
              <a:rPr lang="en-US" sz="2000" err="1">
                <a:latin typeface="Calibri" panose="020F0502020204030204" pitchFamily="34" charset="0"/>
                <a:ea typeface="Calibri" panose="020F0502020204030204" pitchFamily="34" charset="0"/>
                <a:cs typeface="Times New Roman" panose="02020603050405020304" pitchFamily="18" charset="0"/>
              </a:rPr>
              <a:t>como</a:t>
            </a:r>
            <a:r>
              <a:rPr lang="en-US" sz="2000">
                <a:latin typeface="Calibri" panose="020F0502020204030204" pitchFamily="34" charset="0"/>
                <a:ea typeface="Calibri" panose="020F0502020204030204" pitchFamily="34" charset="0"/>
                <a:cs typeface="Times New Roman" panose="02020603050405020304" pitchFamily="18" charset="0"/>
              </a:rPr>
              <a:t> familia </a:t>
            </a:r>
            <a:r>
              <a:rPr lang="en-US" sz="2000" err="1">
                <a:latin typeface="Calibri" panose="020F0502020204030204" pitchFamily="34" charset="0"/>
                <a:ea typeface="Calibri" panose="020F0502020204030204" pitchFamily="34" charset="0"/>
                <a:cs typeface="Times New Roman" panose="02020603050405020304" pitchFamily="18" charset="0"/>
              </a:rPr>
              <a:t>los</a:t>
            </a:r>
            <a:r>
              <a:rPr lang="en-US" sz="2000">
                <a:latin typeface="Calibri" panose="020F0502020204030204" pitchFamily="34" charset="0"/>
                <a:ea typeface="Calibri" panose="020F0502020204030204" pitchFamily="34" charset="0"/>
                <a:cs typeface="Times New Roman" panose="02020603050405020304" pitchFamily="18" charset="0"/>
              </a:rPr>
              <a:t> videos </a:t>
            </a:r>
            <a:r>
              <a:rPr lang="en-US" sz="2000" err="1">
                <a:latin typeface="Calibri" panose="020F0502020204030204" pitchFamily="34" charset="0"/>
                <a:ea typeface="Calibri" panose="020F0502020204030204" pitchFamily="34" charset="0"/>
                <a:cs typeface="Times New Roman" panose="02020603050405020304" pitchFamily="18" charset="0"/>
              </a:rPr>
              <a:t>sobre</a:t>
            </a:r>
            <a:r>
              <a:rPr lang="en-US" sz="2000">
                <a:latin typeface="Calibri" panose="020F0502020204030204" pitchFamily="34" charset="0"/>
                <a:ea typeface="Calibri" panose="020F0502020204030204" pitchFamily="34" charset="0"/>
                <a:cs typeface="Times New Roman" panose="02020603050405020304" pitchFamily="18" charset="0"/>
              </a:rPr>
              <a:t> la </a:t>
            </a:r>
            <a:r>
              <a:rPr lang="en-US" sz="2000" err="1">
                <a:latin typeface="Calibri" panose="020F0502020204030204" pitchFamily="34" charset="0"/>
                <a:ea typeface="Calibri" panose="020F0502020204030204" pitchFamily="34" charset="0"/>
                <a:cs typeface="Times New Roman" panose="02020603050405020304" pitchFamily="18" charset="0"/>
              </a:rPr>
              <a:t>Doctrina</a:t>
            </a:r>
            <a:r>
              <a:rPr lang="en-US" sz="2000">
                <a:latin typeface="Calibri" panose="020F0502020204030204" pitchFamily="34" charset="0"/>
                <a:ea typeface="Calibri" panose="020F0502020204030204" pitchFamily="34" charset="0"/>
                <a:cs typeface="Times New Roman" panose="02020603050405020304" pitchFamily="18" charset="0"/>
              </a:rPr>
              <a:t> Social Católica. 
Oren </a:t>
            </a:r>
            <a:r>
              <a:rPr lang="en-US" sz="2000" err="1">
                <a:latin typeface="Calibri" panose="020F0502020204030204" pitchFamily="34" charset="0"/>
                <a:ea typeface="Calibri" panose="020F0502020204030204" pitchFamily="34" charset="0"/>
                <a:cs typeface="Times New Roman" panose="02020603050405020304" pitchFamily="18" charset="0"/>
              </a:rPr>
              <a:t>juntos</a:t>
            </a:r>
            <a:r>
              <a:rPr lang="en-US" sz="2000">
                <a:latin typeface="Calibri" panose="020F0502020204030204" pitchFamily="34" charset="0"/>
                <a:ea typeface="Calibri" panose="020F0502020204030204" pitchFamily="34" charset="0"/>
                <a:cs typeface="Times New Roman" panose="02020603050405020304" pitchFamily="18" charset="0"/>
              </a:rPr>
              <a:t> en familia y </a:t>
            </a:r>
            <a:r>
              <a:rPr lang="en-US" sz="2000" err="1">
                <a:latin typeface="Calibri" panose="020F0502020204030204" pitchFamily="34" charset="0"/>
                <a:ea typeface="Calibri" panose="020F0502020204030204" pitchFamily="34" charset="0"/>
                <a:cs typeface="Times New Roman" panose="02020603050405020304" pitchFamily="18" charset="0"/>
              </a:rPr>
              <a:t>pregúntenle</a:t>
            </a:r>
            <a:r>
              <a:rPr lang="en-US" sz="2000">
                <a:latin typeface="Calibri" panose="020F0502020204030204" pitchFamily="34" charset="0"/>
                <a:ea typeface="Calibri" panose="020F0502020204030204" pitchFamily="34" charset="0"/>
                <a:cs typeface="Times New Roman" panose="02020603050405020304" pitchFamily="18" charset="0"/>
              </a:rPr>
              <a:t> a Dios </a:t>
            </a:r>
            <a:r>
              <a:rPr lang="en-US" sz="2000" err="1">
                <a:latin typeface="Calibri" panose="020F0502020204030204" pitchFamily="34" charset="0"/>
                <a:ea typeface="Calibri" panose="020F0502020204030204" pitchFamily="34" charset="0"/>
                <a:cs typeface="Times New Roman" panose="02020603050405020304" pitchFamily="18" charset="0"/>
              </a:rPr>
              <a:t>cómo</a:t>
            </a:r>
            <a:r>
              <a:rPr lang="en-US" sz="2000">
                <a:latin typeface="Calibri" panose="020F0502020204030204" pitchFamily="34" charset="0"/>
                <a:ea typeface="Calibri" panose="020F0502020204030204" pitchFamily="34" charset="0"/>
                <a:cs typeface="Times New Roman" panose="02020603050405020304" pitchFamily="18" charset="0"/>
              </a:rPr>
              <a:t> </a:t>
            </a:r>
            <a:r>
              <a:rPr lang="en-US" sz="2000" err="1">
                <a:latin typeface="Calibri" panose="020F0502020204030204" pitchFamily="34" charset="0"/>
                <a:ea typeface="Calibri" panose="020F0502020204030204" pitchFamily="34" charset="0"/>
                <a:cs typeface="Times New Roman" panose="02020603050405020304" pitchFamily="18" charset="0"/>
              </a:rPr>
              <a:t>los</a:t>
            </a:r>
            <a:r>
              <a:rPr lang="en-US" sz="2000">
                <a:latin typeface="Calibri" panose="020F0502020204030204" pitchFamily="34" charset="0"/>
                <a:ea typeface="Calibri" panose="020F0502020204030204" pitchFamily="34" charset="0"/>
                <a:cs typeface="Times New Roman" panose="02020603050405020304" pitchFamily="18" charset="0"/>
              </a:rPr>
              <a:t> está </a:t>
            </a:r>
            <a:r>
              <a:rPr lang="en-US" sz="2000" err="1">
                <a:latin typeface="Calibri" panose="020F0502020204030204" pitchFamily="34" charset="0"/>
                <a:ea typeface="Calibri" panose="020F0502020204030204" pitchFamily="34" charset="0"/>
                <a:cs typeface="Times New Roman" panose="02020603050405020304" pitchFamily="18" charset="0"/>
              </a:rPr>
              <a:t>llamando</a:t>
            </a:r>
            <a:r>
              <a:rPr lang="en-US" sz="2000">
                <a:latin typeface="Calibri" panose="020F0502020204030204" pitchFamily="34" charset="0"/>
                <a:ea typeface="Calibri" panose="020F0502020204030204" pitchFamily="34" charset="0"/>
                <a:cs typeface="Times New Roman" panose="02020603050405020304" pitchFamily="18" charset="0"/>
              </a:rPr>
              <a:t> a </a:t>
            </a:r>
            <a:r>
              <a:rPr lang="en-US" sz="2000" err="1">
                <a:latin typeface="Calibri" panose="020F0502020204030204" pitchFamily="34" charset="0"/>
                <a:ea typeface="Calibri" panose="020F0502020204030204" pitchFamily="34" charset="0"/>
                <a:cs typeface="Times New Roman" panose="02020603050405020304" pitchFamily="18" charset="0"/>
              </a:rPr>
              <a:t>vivir</a:t>
            </a:r>
            <a:r>
              <a:rPr lang="en-US" sz="2000">
                <a:latin typeface="Calibri" panose="020F0502020204030204" pitchFamily="34" charset="0"/>
                <a:ea typeface="Calibri" panose="020F0502020204030204" pitchFamily="34" charset="0"/>
                <a:cs typeface="Times New Roman" panose="02020603050405020304" pitchFamily="18" charset="0"/>
              </a:rPr>
              <a:t> </a:t>
            </a:r>
            <a:r>
              <a:rPr lang="en-US" sz="2000" err="1">
                <a:latin typeface="Calibri" panose="020F0502020204030204" pitchFamily="34" charset="0"/>
                <a:ea typeface="Calibri" panose="020F0502020204030204" pitchFamily="34" charset="0"/>
                <a:cs typeface="Times New Roman" panose="02020603050405020304" pitchFamily="18" charset="0"/>
              </a:rPr>
              <a:t>el</a:t>
            </a:r>
            <a:r>
              <a:rPr lang="en-US" sz="2000">
                <a:latin typeface="Calibri" panose="020F0502020204030204" pitchFamily="34" charset="0"/>
                <a:ea typeface="Calibri" panose="020F0502020204030204" pitchFamily="34" charset="0"/>
                <a:cs typeface="Times New Roman" panose="02020603050405020304" pitchFamily="18" charset="0"/>
              </a:rPr>
              <a:t> </a:t>
            </a:r>
            <a:r>
              <a:rPr lang="en-US" sz="2000" err="1">
                <a:latin typeface="Calibri" panose="020F0502020204030204" pitchFamily="34" charset="0"/>
                <a:ea typeface="Calibri" panose="020F0502020204030204" pitchFamily="34" charset="0"/>
                <a:cs typeface="Times New Roman" panose="02020603050405020304" pitchFamily="18" charset="0"/>
              </a:rPr>
              <a:t>tiempo</a:t>
            </a:r>
            <a:r>
              <a:rPr lang="en-US" sz="2000">
                <a:latin typeface="Calibri" panose="020F0502020204030204" pitchFamily="34" charset="0"/>
                <a:ea typeface="Calibri" panose="020F0502020204030204" pitchFamily="34" charset="0"/>
                <a:cs typeface="Times New Roman" panose="02020603050405020304" pitchFamily="18" charset="0"/>
              </a:rPr>
              <a:t> de Pascua y </a:t>
            </a:r>
            <a:r>
              <a:rPr lang="en-US" sz="2000" err="1">
                <a:latin typeface="Calibri" panose="020F0502020204030204" pitchFamily="34" charset="0"/>
                <a:ea typeface="Calibri" panose="020F0502020204030204" pitchFamily="34" charset="0"/>
                <a:cs typeface="Times New Roman" panose="02020603050405020304" pitchFamily="18" charset="0"/>
              </a:rPr>
              <a:t>difundir</a:t>
            </a:r>
            <a:r>
              <a:rPr lang="en-US" sz="2000">
                <a:latin typeface="Calibri" panose="020F0502020204030204" pitchFamily="34" charset="0"/>
                <a:ea typeface="Calibri" panose="020F0502020204030204" pitchFamily="34" charset="0"/>
                <a:cs typeface="Times New Roman" panose="02020603050405020304" pitchFamily="18" charset="0"/>
              </a:rPr>
              <a:t> </a:t>
            </a:r>
            <a:r>
              <a:rPr lang="en-US" sz="2000" err="1">
                <a:latin typeface="Calibri" panose="020F0502020204030204" pitchFamily="34" charset="0"/>
                <a:ea typeface="Calibri" panose="020F0502020204030204" pitchFamily="34" charset="0"/>
                <a:cs typeface="Times New Roman" panose="02020603050405020304" pitchFamily="18" charset="0"/>
              </a:rPr>
              <a:t>el</a:t>
            </a:r>
            <a:r>
              <a:rPr lang="en-US" sz="2000">
                <a:latin typeface="Calibri" panose="020F0502020204030204" pitchFamily="34" charset="0"/>
                <a:ea typeface="Calibri" panose="020F0502020204030204" pitchFamily="34" charset="0"/>
                <a:cs typeface="Times New Roman" panose="02020603050405020304" pitchFamily="18" charset="0"/>
              </a:rPr>
              <a:t> amor de Jesús. 
</a:t>
            </a:r>
            <a:r>
              <a:rPr lang="en-US" sz="2000" err="1">
                <a:latin typeface="Calibri" panose="020F0502020204030204" pitchFamily="34" charset="0"/>
                <a:ea typeface="Calibri" panose="020F0502020204030204" pitchFamily="34" charset="0"/>
                <a:cs typeface="Times New Roman" panose="02020603050405020304" pitchFamily="18" charset="0"/>
              </a:rPr>
              <a:t>Prepárate</a:t>
            </a:r>
            <a:r>
              <a:rPr lang="en-US" sz="2000">
                <a:latin typeface="Calibri" panose="020F0502020204030204" pitchFamily="34" charset="0"/>
                <a:ea typeface="Calibri" panose="020F0502020204030204" pitchFamily="34" charset="0"/>
                <a:cs typeface="Times New Roman" panose="02020603050405020304" pitchFamily="18" charset="0"/>
              </a:rPr>
              <a:t> para </a:t>
            </a:r>
            <a:r>
              <a:rPr lang="en-US" sz="2000" err="1">
                <a:latin typeface="Calibri" panose="020F0502020204030204" pitchFamily="34" charset="0"/>
                <a:ea typeface="Calibri" panose="020F0502020204030204" pitchFamily="34" charset="0"/>
                <a:cs typeface="Times New Roman" panose="02020603050405020304" pitchFamily="18" charset="0"/>
              </a:rPr>
              <a:t>compartir</a:t>
            </a:r>
            <a:r>
              <a:rPr lang="en-US" sz="2000">
                <a:latin typeface="Calibri" panose="020F0502020204030204" pitchFamily="34" charset="0"/>
                <a:ea typeface="Calibri" panose="020F0502020204030204" pitchFamily="34" charset="0"/>
                <a:cs typeface="Times New Roman" panose="02020603050405020304" pitchFamily="18" charset="0"/>
              </a:rPr>
              <a:t> </a:t>
            </a:r>
            <a:r>
              <a:rPr lang="en-US" sz="2000" err="1">
                <a:latin typeface="Calibri" panose="020F0502020204030204" pitchFamily="34" charset="0"/>
                <a:ea typeface="Calibri" panose="020F0502020204030204" pitchFamily="34" charset="0"/>
                <a:cs typeface="Times New Roman" panose="02020603050405020304" pitchFamily="18" charset="0"/>
              </a:rPr>
              <a:t>tu</a:t>
            </a:r>
            <a:r>
              <a:rPr lang="en-US" sz="2000">
                <a:latin typeface="Calibri" panose="020F0502020204030204" pitchFamily="34" charset="0"/>
                <a:ea typeface="Calibri" panose="020F0502020204030204" pitchFamily="34" charset="0"/>
                <a:cs typeface="Times New Roman" panose="02020603050405020304" pitchFamily="18" charset="0"/>
              </a:rPr>
              <a:t> plan en la </a:t>
            </a:r>
            <a:r>
              <a:rPr lang="en-US" sz="2000" err="1">
                <a:latin typeface="Calibri" panose="020F0502020204030204" pitchFamily="34" charset="0"/>
                <a:ea typeface="Calibri" panose="020F0502020204030204" pitchFamily="34" charset="0"/>
                <a:cs typeface="Times New Roman" panose="02020603050405020304" pitchFamily="18" charset="0"/>
              </a:rPr>
              <a:t>reunión</a:t>
            </a:r>
            <a:r>
              <a:rPr lang="en-US" sz="2000">
                <a:latin typeface="Calibri" panose="020F0502020204030204" pitchFamily="34" charset="0"/>
                <a:ea typeface="Calibri" panose="020F0502020204030204" pitchFamily="34" charset="0"/>
                <a:cs typeface="Times New Roman" panose="02020603050405020304" pitchFamily="18" charset="0"/>
              </a:rPr>
              <a:t> de la </a:t>
            </a:r>
            <a:r>
              <a:rPr lang="en-US" sz="2000" err="1">
                <a:latin typeface="Calibri" panose="020F0502020204030204" pitchFamily="34" charset="0"/>
                <a:ea typeface="Calibri" panose="020F0502020204030204" pitchFamily="34" charset="0"/>
                <a:cs typeface="Times New Roman" panose="02020603050405020304" pitchFamily="18" charset="0"/>
              </a:rPr>
              <a:t>semana</a:t>
            </a:r>
            <a:r>
              <a:rPr lang="en-US" sz="2000">
                <a:latin typeface="Calibri" panose="020F0502020204030204" pitchFamily="34" charset="0"/>
                <a:ea typeface="Calibri" panose="020F0502020204030204" pitchFamily="34" charset="0"/>
                <a:cs typeface="Times New Roman" panose="02020603050405020304" pitchFamily="18" charset="0"/>
              </a:rPr>
              <a:t> 3. 
</a:t>
            </a:r>
            <a:r>
              <a:rPr lang="en-US" sz="2000" err="1">
                <a:latin typeface="Calibri" panose="020F0502020204030204" pitchFamily="34" charset="0"/>
                <a:ea typeface="Calibri" panose="020F0502020204030204" pitchFamily="34" charset="0"/>
                <a:cs typeface="Times New Roman" panose="02020603050405020304" pitchFamily="18" charset="0"/>
              </a:rPr>
              <a:t>Reúnanse</a:t>
            </a:r>
            <a:r>
              <a:rPr lang="en-US" sz="2000">
                <a:latin typeface="Calibri" panose="020F0502020204030204" pitchFamily="34" charset="0"/>
                <a:ea typeface="Calibri" panose="020F0502020204030204" pitchFamily="34" charset="0"/>
                <a:cs typeface="Times New Roman" panose="02020603050405020304" pitchFamily="18" charset="0"/>
              </a:rPr>
              <a:t> </a:t>
            </a:r>
            <a:r>
              <a:rPr lang="en-US" sz="2000" err="1">
                <a:latin typeface="Calibri" panose="020F0502020204030204" pitchFamily="34" charset="0"/>
                <a:ea typeface="Calibri" panose="020F0502020204030204" pitchFamily="34" charset="0"/>
                <a:cs typeface="Times New Roman" panose="02020603050405020304" pitchFamily="18" charset="0"/>
              </a:rPr>
              <a:t>alrededor</a:t>
            </a:r>
            <a:r>
              <a:rPr lang="en-US" sz="2000">
                <a:latin typeface="Calibri" panose="020F0502020204030204" pitchFamily="34" charset="0"/>
                <a:ea typeface="Calibri" panose="020F0502020204030204" pitchFamily="34" charset="0"/>
                <a:cs typeface="Times New Roman" panose="02020603050405020304" pitchFamily="18" charset="0"/>
              </a:rPr>
              <a:t> del altar de su casa y </a:t>
            </a:r>
            <a:r>
              <a:rPr lang="en-US" sz="2000" err="1">
                <a:latin typeface="Calibri" panose="020F0502020204030204" pitchFamily="34" charset="0"/>
                <a:ea typeface="Calibri" panose="020F0502020204030204" pitchFamily="34" charset="0"/>
                <a:cs typeface="Times New Roman" panose="02020603050405020304" pitchFamily="18" charset="0"/>
              </a:rPr>
              <a:t>recen</a:t>
            </a:r>
            <a:r>
              <a:rPr lang="en-US" sz="2000">
                <a:latin typeface="Calibri" panose="020F0502020204030204" pitchFamily="34" charset="0"/>
                <a:ea typeface="Calibri" panose="020F0502020204030204" pitchFamily="34" charset="0"/>
                <a:cs typeface="Times New Roman" panose="02020603050405020304" pitchFamily="18" charset="0"/>
              </a:rPr>
              <a:t> la Oración </a:t>
            </a:r>
            <a:r>
              <a:rPr lang="en-US" sz="2000" err="1">
                <a:latin typeface="Calibri" panose="020F0502020204030204" pitchFamily="34" charset="0"/>
                <a:ea typeface="Calibri" panose="020F0502020204030204" pitchFamily="34" charset="0"/>
                <a:cs typeface="Times New Roman" panose="02020603050405020304" pitchFamily="18" charset="0"/>
              </a:rPr>
              <a:t>por</a:t>
            </a:r>
            <a:r>
              <a:rPr lang="en-US" sz="2000">
                <a:latin typeface="Calibri" panose="020F0502020204030204" pitchFamily="34" charset="0"/>
                <a:ea typeface="Calibri" panose="020F0502020204030204" pitchFamily="34" charset="0"/>
                <a:cs typeface="Times New Roman" panose="02020603050405020304" pitchFamily="18" charset="0"/>
              </a:rPr>
              <a:t> la Vida y la Dignidad de la Persona Humana. 
Por </a:t>
            </a:r>
            <a:r>
              <a:rPr lang="en-US" sz="2000" err="1">
                <a:latin typeface="Calibri" panose="020F0502020204030204" pitchFamily="34" charset="0"/>
                <a:ea typeface="Calibri" panose="020F0502020204030204" pitchFamily="34" charset="0"/>
                <a:cs typeface="Times New Roman" panose="02020603050405020304" pitchFamily="18" charset="0"/>
              </a:rPr>
              <a:t>último</a:t>
            </a:r>
            <a:r>
              <a:rPr lang="en-US" sz="2000">
                <a:latin typeface="Calibri" panose="020F0502020204030204" pitchFamily="34" charset="0"/>
                <a:ea typeface="Calibri" panose="020F0502020204030204" pitchFamily="34" charset="0"/>
                <a:cs typeface="Times New Roman" panose="02020603050405020304" pitchFamily="18" charset="0"/>
              </a:rPr>
              <a:t>, </a:t>
            </a:r>
            <a:r>
              <a:rPr lang="en-US" sz="2000" err="1">
                <a:latin typeface="Calibri" panose="020F0502020204030204" pitchFamily="34" charset="0"/>
                <a:ea typeface="Calibri" panose="020F0502020204030204" pitchFamily="34" charset="0"/>
                <a:cs typeface="Times New Roman" panose="02020603050405020304" pitchFamily="18" charset="0"/>
              </a:rPr>
              <a:t>por</a:t>
            </a:r>
            <a:r>
              <a:rPr lang="en-US" sz="2000">
                <a:latin typeface="Calibri" panose="020F0502020204030204" pitchFamily="34" charset="0"/>
                <a:ea typeface="Calibri" panose="020F0502020204030204" pitchFamily="34" charset="0"/>
                <a:cs typeface="Times New Roman" panose="02020603050405020304" pitchFamily="18" charset="0"/>
              </a:rPr>
              <a:t> favor complete la </a:t>
            </a:r>
            <a:r>
              <a:rPr lang="en-US" sz="2000" err="1">
                <a:latin typeface="Calibri" panose="020F0502020204030204" pitchFamily="34" charset="0"/>
                <a:ea typeface="Calibri" panose="020F0502020204030204" pitchFamily="34" charset="0"/>
                <a:cs typeface="Times New Roman" panose="02020603050405020304" pitchFamily="18" charset="0"/>
              </a:rPr>
              <a:t>Encuesta</a:t>
            </a:r>
            <a:r>
              <a:rPr lang="en-US" sz="2000">
                <a:latin typeface="Calibri" panose="020F0502020204030204" pitchFamily="34" charset="0"/>
                <a:ea typeface="Calibri" panose="020F0502020204030204" pitchFamily="34" charset="0"/>
                <a:cs typeface="Times New Roman" panose="02020603050405020304" pitchFamily="18" charset="0"/>
              </a:rPr>
              <a:t> Familiar de Familias Formando Discípulos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42846C3-CB1D-5B8C-4A6E-7548E99F2F0A}"/>
              </a:ext>
            </a:extLst>
          </p:cNvPr>
          <p:cNvSpPr txBox="1"/>
          <p:nvPr/>
        </p:nvSpPr>
        <p:spPr>
          <a:xfrm>
            <a:off x="3956649" y="1472966"/>
            <a:ext cx="6096000" cy="369332"/>
          </a:xfrm>
          <a:prstGeom prst="rect">
            <a:avLst/>
          </a:prstGeom>
          <a:noFill/>
        </p:spPr>
        <p:txBody>
          <a:bodyPr wrap="square">
            <a:spAutoFit/>
          </a:bodyPr>
          <a:lstStyle/>
          <a:p>
            <a:r>
              <a:rPr lang="en-US" sz="1800" b="1">
                <a:latin typeface="Calibri" panose="020F0502020204030204" pitchFamily="34" charset="0"/>
                <a:ea typeface="Calibri" panose="020F0502020204030204" pitchFamily="34" charset="0"/>
                <a:cs typeface="Times New Roman" panose="02020603050405020304" pitchFamily="18" charset="0"/>
              </a:rPr>
              <a:t>La </a:t>
            </a:r>
            <a:r>
              <a:rPr lang="en-US" sz="1800" b="1" err="1">
                <a:latin typeface="Calibri" panose="020F0502020204030204" pitchFamily="34" charset="0"/>
                <a:ea typeface="Calibri" panose="020F0502020204030204" pitchFamily="34" charset="0"/>
                <a:cs typeface="Times New Roman" panose="02020603050405020304" pitchFamily="18" charset="0"/>
              </a:rPr>
              <a:t>misión</a:t>
            </a:r>
            <a:r>
              <a:rPr lang="en-US" sz="1800" b="1">
                <a:latin typeface="Calibri" panose="020F0502020204030204" pitchFamily="34" charset="0"/>
                <a:ea typeface="Calibri" panose="020F0502020204030204" pitchFamily="34" charset="0"/>
                <a:cs typeface="Times New Roman" panose="02020603050405020304" pitchFamily="18" charset="0"/>
              </a:rPr>
              <a:t> de su familia en </a:t>
            </a:r>
            <a:r>
              <a:rPr lang="en-US" sz="1800" b="1" err="1">
                <a:latin typeface="Calibri" panose="020F0502020204030204" pitchFamily="34" charset="0"/>
                <a:ea typeface="Calibri" panose="020F0502020204030204" pitchFamily="34" charset="0"/>
                <a:cs typeface="Times New Roman" panose="02020603050405020304" pitchFamily="18" charset="0"/>
              </a:rPr>
              <a:t>el</a:t>
            </a:r>
            <a:r>
              <a:rPr lang="en-US" sz="1800" b="1">
                <a:latin typeface="Calibri" panose="020F0502020204030204" pitchFamily="34" charset="0"/>
                <a:ea typeface="Calibri" panose="020F0502020204030204" pitchFamily="34" charset="0"/>
                <a:cs typeface="Times New Roman" panose="02020603050405020304" pitchFamily="18" charset="0"/>
              </a:rPr>
              <a:t> hogar es:</a:t>
            </a:r>
            <a:endParaRPr lang="en-US"/>
          </a:p>
        </p:txBody>
      </p:sp>
    </p:spTree>
    <p:extLst>
      <p:ext uri="{BB962C8B-B14F-4D97-AF65-F5344CB8AC3E}">
        <p14:creationId xmlns:p14="http://schemas.microsoft.com/office/powerpoint/2010/main" val="5539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C06C97-1899-FBC1-04AB-4D29BA9FBB08}"/>
              </a:ext>
            </a:extLst>
          </p:cNvPr>
          <p:cNvSpPr txBox="1"/>
          <p:nvPr/>
        </p:nvSpPr>
        <p:spPr>
          <a:xfrm>
            <a:off x="247514" y="1154238"/>
            <a:ext cx="6049769" cy="5669783"/>
          </a:xfrm>
          <a:prstGeom prst="rect">
            <a:avLst/>
          </a:prstGeom>
        </p:spPr>
        <p:txBody>
          <a:bodyPr vert="horz" lIns="91440" tIns="45720" rIns="91440" bIns="45720" rtlCol="0">
            <a:normAutofit lnSpcReduction="10000"/>
          </a:bodyPr>
          <a:lstStyle/>
          <a:p>
            <a:pPr algn="ctr">
              <a:lnSpc>
                <a:spcPct val="107000"/>
              </a:lnSpc>
              <a:spcAft>
                <a:spcPts val="800"/>
              </a:spcAft>
            </a:pPr>
            <a:r>
              <a:rPr lang="en-US" u="sng">
                <a:latin typeface="Calibri" panose="020F0502020204030204" pitchFamily="34" charset="0"/>
                <a:ea typeface="Calibri" panose="020F0502020204030204" pitchFamily="34" charset="0"/>
                <a:cs typeface="Times New Roman" panose="02020603050405020304" pitchFamily="18" charset="0"/>
              </a:rPr>
              <a:t>Vida y Dignidad de la Persona Humana 
</a:t>
            </a:r>
            <a:r>
              <a:rPr lang="en-US">
                <a:latin typeface="Calibri" panose="020F0502020204030204" pitchFamily="34" charset="0"/>
                <a:ea typeface="Calibri" panose="020F0502020204030204" pitchFamily="34" charset="0"/>
                <a:cs typeface="Times New Roman" panose="02020603050405020304" pitchFamily="18" charset="0"/>
              </a:rPr>
              <a:t>Dios de </a:t>
            </a:r>
            <a:r>
              <a:rPr lang="en-US" err="1">
                <a:latin typeface="Calibri" panose="020F0502020204030204" pitchFamily="34" charset="0"/>
                <a:ea typeface="Calibri" panose="020F0502020204030204" pitchFamily="34" charset="0"/>
                <a:cs typeface="Times New Roman" panose="02020603050405020304" pitchFamily="18" charset="0"/>
              </a:rPr>
              <a:t>toda</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vida</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Ayúdanos</a:t>
            </a:r>
            <a:r>
              <a:rPr lang="en-US">
                <a:latin typeface="Calibri" panose="020F0502020204030204" pitchFamily="34" charset="0"/>
                <a:ea typeface="Calibri" panose="020F0502020204030204" pitchFamily="34" charset="0"/>
                <a:cs typeface="Times New Roman" panose="02020603050405020304" pitchFamily="18" charset="0"/>
              </a:rPr>
              <a:t> a </a:t>
            </a:r>
            <a:r>
              <a:rPr lang="en-US" err="1">
                <a:latin typeface="Calibri" panose="020F0502020204030204" pitchFamily="34" charset="0"/>
                <a:ea typeface="Calibri" panose="020F0502020204030204" pitchFamily="34" charset="0"/>
                <a:cs typeface="Times New Roman" panose="02020603050405020304" pitchFamily="18" charset="0"/>
              </a:rPr>
              <a:t>apreciar</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el</a:t>
            </a:r>
            <a:r>
              <a:rPr lang="en-US">
                <a:latin typeface="Calibri" panose="020F0502020204030204" pitchFamily="34" charset="0"/>
                <a:ea typeface="Calibri" panose="020F0502020204030204" pitchFamily="34" charset="0"/>
                <a:cs typeface="Times New Roman" panose="02020603050405020304" pitchFamily="18" charset="0"/>
              </a:rPr>
              <a:t> gran don que es la </a:t>
            </a:r>
            <a:r>
              <a:rPr lang="en-US" err="1">
                <a:latin typeface="Calibri" panose="020F0502020204030204" pitchFamily="34" charset="0"/>
                <a:ea typeface="Calibri" panose="020F0502020204030204" pitchFamily="34" charset="0"/>
                <a:cs typeface="Times New Roman" panose="02020603050405020304" pitchFamily="18" charset="0"/>
              </a:rPr>
              <a:t>vida</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humana</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formada</a:t>
            </a:r>
            <a:r>
              <a:rPr lang="en-US">
                <a:latin typeface="Calibri" panose="020F0502020204030204" pitchFamily="34" charset="0"/>
                <a:ea typeface="Calibri" panose="020F0502020204030204" pitchFamily="34" charset="0"/>
                <a:cs typeface="Times New Roman" panose="02020603050405020304" pitchFamily="18" charset="0"/>
              </a:rPr>
              <a:t> a </a:t>
            </a:r>
            <a:r>
              <a:rPr lang="en-US" err="1">
                <a:latin typeface="Calibri" panose="020F0502020204030204" pitchFamily="34" charset="0"/>
                <a:ea typeface="Calibri" panose="020F0502020204030204" pitchFamily="34" charset="0"/>
                <a:cs typeface="Times New Roman" panose="02020603050405020304" pitchFamily="18" charset="0"/>
              </a:rPr>
              <a:t>tu</a:t>
            </a:r>
            <a:r>
              <a:rPr lang="en-US">
                <a:latin typeface="Calibri" panose="020F0502020204030204" pitchFamily="34" charset="0"/>
                <a:ea typeface="Calibri" panose="020F0502020204030204" pitchFamily="34" charset="0"/>
                <a:cs typeface="Times New Roman" panose="02020603050405020304" pitchFamily="18" charset="0"/>
              </a:rPr>
              <a:t> imagen, </a:t>
            </a:r>
            <a:r>
              <a:rPr lang="en-US" err="1">
                <a:latin typeface="Calibri" panose="020F0502020204030204" pitchFamily="34" charset="0"/>
                <a:ea typeface="Calibri" panose="020F0502020204030204" pitchFamily="34" charset="0"/>
                <a:cs typeface="Times New Roman" panose="02020603050405020304" pitchFamily="18" charset="0"/>
              </a:rPr>
              <a:t>reflejo</a:t>
            </a:r>
            <a:r>
              <a:rPr lang="en-US">
                <a:latin typeface="Calibri" panose="020F0502020204030204" pitchFamily="34" charset="0"/>
                <a:ea typeface="Calibri" panose="020F0502020204030204" pitchFamily="34" charset="0"/>
                <a:cs typeface="Times New Roman" panose="02020603050405020304" pitchFamily="18" charset="0"/>
              </a:rPr>
              <a:t> de </a:t>
            </a:r>
            <a:r>
              <a:rPr lang="en-US" err="1">
                <a:latin typeface="Calibri" panose="020F0502020204030204" pitchFamily="34" charset="0"/>
                <a:ea typeface="Calibri" panose="020F0502020204030204" pitchFamily="34" charset="0"/>
                <a:cs typeface="Times New Roman" panose="02020603050405020304" pitchFamily="18" charset="0"/>
              </a:rPr>
              <a:t>tu</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santidad</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Ayúdanos</a:t>
            </a:r>
            <a:r>
              <a:rPr lang="en-US">
                <a:latin typeface="Calibri" panose="020F0502020204030204" pitchFamily="34" charset="0"/>
                <a:ea typeface="Calibri" panose="020F0502020204030204" pitchFamily="34" charset="0"/>
                <a:cs typeface="Times New Roman" panose="02020603050405020304" pitchFamily="18" charset="0"/>
              </a:rPr>
              <a:t> a </a:t>
            </a:r>
            <a:r>
              <a:rPr lang="en-US" err="1">
                <a:latin typeface="Calibri" panose="020F0502020204030204" pitchFamily="34" charset="0"/>
                <a:ea typeface="Calibri" panose="020F0502020204030204" pitchFamily="34" charset="0"/>
                <a:cs typeface="Times New Roman" panose="02020603050405020304" pitchFamily="18" charset="0"/>
              </a:rPr>
              <a:t>reconocerte</a:t>
            </a:r>
            <a:r>
              <a:rPr lang="en-US">
                <a:latin typeface="Calibri" panose="020F0502020204030204" pitchFamily="34" charset="0"/>
                <a:ea typeface="Calibri" panose="020F0502020204030204" pitchFamily="34" charset="0"/>
                <a:cs typeface="Times New Roman" panose="02020603050405020304" pitchFamily="18" charset="0"/>
              </a:rPr>
              <a:t> en todos </a:t>
            </a:r>
            <a:r>
              <a:rPr lang="en-US" err="1">
                <a:latin typeface="Calibri" panose="020F0502020204030204" pitchFamily="34" charset="0"/>
                <a:ea typeface="Calibri" panose="020F0502020204030204" pitchFamily="34" charset="0"/>
                <a:cs typeface="Times New Roman" panose="02020603050405020304" pitchFamily="18" charset="0"/>
              </a:rPr>
              <a:t>los</a:t>
            </a:r>
            <a:r>
              <a:rPr lang="en-US">
                <a:latin typeface="Calibri" panose="020F0502020204030204" pitchFamily="34" charset="0"/>
                <a:ea typeface="Calibri" panose="020F0502020204030204" pitchFamily="34" charset="0"/>
                <a:cs typeface="Times New Roman" panose="02020603050405020304" pitchFamily="18" charset="0"/>
              </a:rPr>
              <a:t> que has </a:t>
            </a:r>
            <a:r>
              <a:rPr lang="en-US" err="1">
                <a:latin typeface="Calibri" panose="020F0502020204030204" pitchFamily="34" charset="0"/>
                <a:ea typeface="Calibri" panose="020F0502020204030204" pitchFamily="34" charset="0"/>
                <a:cs typeface="Times New Roman" panose="02020603050405020304" pitchFamily="18" charset="0"/>
              </a:rPr>
              <a:t>creado</a:t>
            </a:r>
            <a:r>
              <a:rPr lang="en-US">
                <a:latin typeface="Calibri" panose="020F0502020204030204" pitchFamily="34" charset="0"/>
                <a:ea typeface="Calibri" panose="020F0502020204030204" pitchFamily="34" charset="0"/>
                <a:cs typeface="Times New Roman" panose="02020603050405020304" pitchFamily="18" charset="0"/>
              </a:rPr>
              <a:t>: niños que </a:t>
            </a:r>
            <a:r>
              <a:rPr lang="en-US" err="1">
                <a:latin typeface="Calibri" panose="020F0502020204030204" pitchFamily="34" charset="0"/>
                <a:ea typeface="Calibri" panose="020F0502020204030204" pitchFamily="34" charset="0"/>
                <a:cs typeface="Times New Roman" panose="02020603050405020304" pitchFamily="18" charset="0"/>
              </a:rPr>
              <a:t>aún</a:t>
            </a:r>
            <a:r>
              <a:rPr lang="en-US">
                <a:latin typeface="Calibri" panose="020F0502020204030204" pitchFamily="34" charset="0"/>
                <a:ea typeface="Calibri" panose="020F0502020204030204" pitchFamily="34" charset="0"/>
                <a:cs typeface="Times New Roman" panose="02020603050405020304" pitchFamily="18" charset="0"/>
              </a:rPr>
              <a:t> no </a:t>
            </a:r>
            <a:r>
              <a:rPr lang="en-US" err="1">
                <a:latin typeface="Calibri" panose="020F0502020204030204" pitchFamily="34" charset="0"/>
                <a:ea typeface="Calibri" panose="020F0502020204030204" pitchFamily="34" charset="0"/>
                <a:cs typeface="Times New Roman" panose="02020603050405020304" pitchFamily="18" charset="0"/>
              </a:rPr>
              <a:t>han</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nacido</a:t>
            </a:r>
            <a:r>
              <a:rPr lang="en-US">
                <a:latin typeface="Calibri" panose="020F0502020204030204" pitchFamily="34" charset="0"/>
                <a:ea typeface="Calibri" panose="020F0502020204030204" pitchFamily="34" charset="0"/>
                <a:cs typeface="Times New Roman" panose="02020603050405020304" pitchFamily="18" charset="0"/>
              </a:rPr>
              <a:t>, familias </a:t>
            </a:r>
            <a:r>
              <a:rPr lang="en-US" err="1">
                <a:latin typeface="Calibri" panose="020F0502020204030204" pitchFamily="34" charset="0"/>
                <a:ea typeface="Calibri" panose="020F0502020204030204" pitchFamily="34" charset="0"/>
                <a:cs typeface="Times New Roman" panose="02020603050405020304" pitchFamily="18" charset="0"/>
              </a:rPr>
              <a:t>afectadas</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por</a:t>
            </a:r>
            <a:r>
              <a:rPr lang="en-US">
                <a:latin typeface="Calibri" panose="020F0502020204030204" pitchFamily="34" charset="0"/>
                <a:ea typeface="Calibri" panose="020F0502020204030204" pitchFamily="34" charset="0"/>
                <a:cs typeface="Times New Roman" panose="02020603050405020304" pitchFamily="18" charset="0"/>
              </a:rPr>
              <a:t> la </a:t>
            </a:r>
            <a:r>
              <a:rPr lang="en-US" err="1">
                <a:latin typeface="Calibri" panose="020F0502020204030204" pitchFamily="34" charset="0"/>
                <a:ea typeface="Calibri" panose="020F0502020204030204" pitchFamily="34" charset="0"/>
                <a:cs typeface="Times New Roman" panose="02020603050405020304" pitchFamily="18" charset="0"/>
              </a:rPr>
              <a:t>pobreza</a:t>
            </a:r>
            <a:r>
              <a:rPr lang="en-US">
                <a:latin typeface="Calibri" panose="020F0502020204030204" pitchFamily="34" charset="0"/>
                <a:ea typeface="Calibri" panose="020F0502020204030204" pitchFamily="34" charset="0"/>
                <a:cs typeface="Times New Roman" panose="02020603050405020304" pitchFamily="18" charset="0"/>
              </a:rPr>
              <a:t> y la </a:t>
            </a:r>
            <a:r>
              <a:rPr lang="en-US" err="1">
                <a:latin typeface="Calibri" panose="020F0502020204030204" pitchFamily="34" charset="0"/>
                <a:ea typeface="Calibri" panose="020F0502020204030204" pitchFamily="34" charset="0"/>
                <a:cs typeface="Times New Roman" panose="02020603050405020304" pitchFamily="18" charset="0"/>
              </a:rPr>
              <a:t>guerra</a:t>
            </a:r>
            <a:r>
              <a:rPr lang="en-US">
                <a:latin typeface="Calibri" panose="020F0502020204030204" pitchFamily="34" charset="0"/>
                <a:ea typeface="Calibri" panose="020F0502020204030204" pitchFamily="34" charset="0"/>
                <a:cs typeface="Times New Roman" panose="02020603050405020304" pitchFamily="18" charset="0"/>
              </a:rPr>
              <a:t>, personas con </a:t>
            </a:r>
            <a:r>
              <a:rPr lang="en-US" err="1">
                <a:latin typeface="Calibri" panose="020F0502020204030204" pitchFamily="34" charset="0"/>
                <a:ea typeface="Calibri" panose="020F0502020204030204" pitchFamily="34" charset="0"/>
                <a:cs typeface="Times New Roman" panose="02020603050405020304" pitchFamily="18" charset="0"/>
              </a:rPr>
              <a:t>capacidades</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diferentes</a:t>
            </a:r>
            <a:r>
              <a:rPr lang="en-US">
                <a:latin typeface="Calibri" panose="020F0502020204030204" pitchFamily="34" charset="0"/>
                <a:ea typeface="Calibri" panose="020F0502020204030204" pitchFamily="34" charset="0"/>
                <a:cs typeface="Times New Roman" panose="02020603050405020304" pitchFamily="18" charset="0"/>
              </a:rPr>
              <a:t>, personas de </a:t>
            </a:r>
            <a:r>
              <a:rPr lang="en-US" err="1">
                <a:latin typeface="Calibri" panose="020F0502020204030204" pitchFamily="34" charset="0"/>
                <a:ea typeface="Calibri" panose="020F0502020204030204" pitchFamily="34" charset="0"/>
                <a:cs typeface="Times New Roman" panose="02020603050405020304" pitchFamily="18" charset="0"/>
              </a:rPr>
              <a:t>otras</a:t>
            </a:r>
            <a:r>
              <a:rPr lang="en-US">
                <a:latin typeface="Calibri" panose="020F0502020204030204" pitchFamily="34" charset="0"/>
                <a:ea typeface="Calibri" panose="020F0502020204030204" pitchFamily="34" charset="0"/>
                <a:cs typeface="Times New Roman" panose="02020603050405020304" pitchFamily="18" charset="0"/>
              </a:rPr>
              <a:t> tierras y todos </a:t>
            </a:r>
            <a:r>
              <a:rPr lang="en-US" err="1">
                <a:latin typeface="Calibri" panose="020F0502020204030204" pitchFamily="34" charset="0"/>
                <a:ea typeface="Calibri" panose="020F0502020204030204" pitchFamily="34" charset="0"/>
                <a:cs typeface="Times New Roman" panose="02020603050405020304" pitchFamily="18" charset="0"/>
              </a:rPr>
              <a:t>los</a:t>
            </a:r>
            <a:r>
              <a:rPr lang="en-US">
                <a:latin typeface="Calibri" panose="020F0502020204030204" pitchFamily="34" charset="0"/>
                <a:ea typeface="Calibri" panose="020F0502020204030204" pitchFamily="34" charset="0"/>
                <a:cs typeface="Times New Roman" panose="02020603050405020304" pitchFamily="18" charset="0"/>
              </a:rPr>
              <a:t> que son </a:t>
            </a:r>
            <a:r>
              <a:rPr lang="en-US" err="1">
                <a:latin typeface="Calibri" panose="020F0502020204030204" pitchFamily="34" charset="0"/>
                <a:ea typeface="Calibri" panose="020F0502020204030204" pitchFamily="34" charset="0"/>
                <a:cs typeface="Times New Roman" panose="02020603050405020304" pitchFamily="18" charset="0"/>
              </a:rPr>
              <a:t>víctimas</a:t>
            </a:r>
            <a:r>
              <a:rPr lang="en-US">
                <a:latin typeface="Calibri" panose="020F0502020204030204" pitchFamily="34" charset="0"/>
                <a:ea typeface="Calibri" panose="020F0502020204030204" pitchFamily="34" charset="0"/>
                <a:cs typeface="Times New Roman" panose="02020603050405020304" pitchFamily="18" charset="0"/>
              </a:rPr>
              <a:t> del </a:t>
            </a:r>
            <a:r>
              <a:rPr lang="en-US" err="1">
                <a:latin typeface="Calibri" panose="020F0502020204030204" pitchFamily="34" charset="0"/>
                <a:ea typeface="Calibri" panose="020F0502020204030204" pitchFamily="34" charset="0"/>
                <a:cs typeface="Times New Roman" panose="02020603050405020304" pitchFamily="18" charset="0"/>
              </a:rPr>
              <a:t>odio</a:t>
            </a:r>
            <a:r>
              <a:rPr lang="en-US">
                <a:latin typeface="Calibri" panose="020F0502020204030204" pitchFamily="34" charset="0"/>
                <a:ea typeface="Calibri" panose="020F0502020204030204" pitchFamily="34" charset="0"/>
                <a:cs typeface="Times New Roman" panose="02020603050405020304" pitchFamily="18" charset="0"/>
              </a:rPr>
              <a:t> y </a:t>
            </a:r>
            <a:r>
              <a:rPr lang="en-US" err="1">
                <a:latin typeface="Calibri" panose="020F0502020204030204" pitchFamily="34" charset="0"/>
                <a:ea typeface="Calibri" panose="020F0502020204030204" pitchFamily="34" charset="0"/>
                <a:cs typeface="Times New Roman" panose="02020603050405020304" pitchFamily="18" charset="0"/>
              </a:rPr>
              <a:t>el</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racismo</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Ayúdanos</a:t>
            </a:r>
            <a:r>
              <a:rPr lang="en-US">
                <a:latin typeface="Calibri" panose="020F0502020204030204" pitchFamily="34" charset="0"/>
                <a:ea typeface="Calibri" panose="020F0502020204030204" pitchFamily="34" charset="0"/>
                <a:cs typeface="Times New Roman" panose="02020603050405020304" pitchFamily="18" charset="0"/>
              </a:rPr>
              <a:t> a </a:t>
            </a:r>
            <a:r>
              <a:rPr lang="en-US" err="1">
                <a:latin typeface="Calibri" panose="020F0502020204030204" pitchFamily="34" charset="0"/>
                <a:ea typeface="Calibri" panose="020F0502020204030204" pitchFamily="34" charset="0"/>
                <a:cs typeface="Times New Roman" panose="02020603050405020304" pitchFamily="18" charset="0"/>
              </a:rPr>
              <a:t>dar</a:t>
            </a:r>
            <a:r>
              <a:rPr lang="en-US">
                <a:latin typeface="Calibri" panose="020F0502020204030204" pitchFamily="34" charset="0"/>
                <a:ea typeface="Calibri" panose="020F0502020204030204" pitchFamily="34" charset="0"/>
                <a:cs typeface="Times New Roman" panose="02020603050405020304" pitchFamily="18" charset="0"/>
              </a:rPr>
              <a:t> testimonio de la </a:t>
            </a:r>
            <a:r>
              <a:rPr lang="en-US" err="1">
                <a:latin typeface="Calibri" panose="020F0502020204030204" pitchFamily="34" charset="0"/>
                <a:ea typeface="Calibri" panose="020F0502020204030204" pitchFamily="34" charset="0"/>
                <a:cs typeface="Times New Roman" panose="02020603050405020304" pitchFamily="18" charset="0"/>
              </a:rPr>
              <a:t>dignidad</a:t>
            </a:r>
            <a:r>
              <a:rPr lang="en-US">
                <a:latin typeface="Calibri" panose="020F0502020204030204" pitchFamily="34" charset="0"/>
                <a:ea typeface="Calibri" panose="020F0502020204030204" pitchFamily="34" charset="0"/>
                <a:cs typeface="Times New Roman" panose="02020603050405020304" pitchFamily="18" charset="0"/>
              </a:rPr>
              <a:t> de todos </a:t>
            </a:r>
            <a:r>
              <a:rPr lang="en-US" err="1">
                <a:latin typeface="Calibri" panose="020F0502020204030204" pitchFamily="34" charset="0"/>
                <a:ea typeface="Calibri" panose="020F0502020204030204" pitchFamily="34" charset="0"/>
                <a:cs typeface="Times New Roman" panose="02020603050405020304" pitchFamily="18" charset="0"/>
              </a:rPr>
              <a:t>los</a:t>
            </a:r>
            <a:r>
              <a:rPr lang="en-US">
                <a:latin typeface="Calibri" panose="020F0502020204030204" pitchFamily="34" charset="0"/>
                <a:ea typeface="Calibri" panose="020F0502020204030204" pitchFamily="34" charset="0"/>
                <a:cs typeface="Times New Roman" panose="02020603050405020304" pitchFamily="18" charset="0"/>
              </a:rPr>
              <a:t> que has </a:t>
            </a:r>
            <a:r>
              <a:rPr lang="en-US" err="1">
                <a:latin typeface="Calibri" panose="020F0502020204030204" pitchFamily="34" charset="0"/>
                <a:ea typeface="Calibri" panose="020F0502020204030204" pitchFamily="34" charset="0"/>
                <a:cs typeface="Times New Roman" panose="02020603050405020304" pitchFamily="18" charset="0"/>
              </a:rPr>
              <a:t>creado</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independientemente</a:t>
            </a:r>
            <a:r>
              <a:rPr lang="en-US">
                <a:latin typeface="Calibri" panose="020F0502020204030204" pitchFamily="34" charset="0"/>
                <a:ea typeface="Calibri" panose="020F0502020204030204" pitchFamily="34" charset="0"/>
                <a:cs typeface="Times New Roman" panose="02020603050405020304" pitchFamily="18" charset="0"/>
              </a:rPr>
              <a:t> de la </a:t>
            </a:r>
            <a:r>
              <a:rPr lang="en-US" err="1">
                <a:latin typeface="Calibri" panose="020F0502020204030204" pitchFamily="34" charset="0"/>
                <a:ea typeface="Calibri" panose="020F0502020204030204" pitchFamily="34" charset="0"/>
                <a:cs typeface="Times New Roman" panose="02020603050405020304" pitchFamily="18" charset="0"/>
              </a:rPr>
              <a:t>etapa</a:t>
            </a:r>
            <a:r>
              <a:rPr lang="en-US">
                <a:latin typeface="Calibri" panose="020F0502020204030204" pitchFamily="34" charset="0"/>
                <a:ea typeface="Calibri" panose="020F0502020204030204" pitchFamily="34" charset="0"/>
                <a:cs typeface="Times New Roman" panose="02020603050405020304" pitchFamily="18" charset="0"/>
              </a:rPr>
              <a:t> de la </a:t>
            </a:r>
            <a:r>
              <a:rPr lang="en-US" err="1">
                <a:latin typeface="Calibri" panose="020F0502020204030204" pitchFamily="34" charset="0"/>
                <a:ea typeface="Calibri" panose="020F0502020204030204" pitchFamily="34" charset="0"/>
                <a:cs typeface="Times New Roman" panose="02020603050405020304" pitchFamily="18" charset="0"/>
              </a:rPr>
              <a:t>vida</a:t>
            </a:r>
            <a:r>
              <a:rPr lang="en-US">
                <a:latin typeface="Calibri" panose="020F0502020204030204" pitchFamily="34" charset="0"/>
                <a:ea typeface="Calibri" panose="020F0502020204030204" pitchFamily="34" charset="0"/>
                <a:cs typeface="Times New Roman" panose="02020603050405020304" pitchFamily="18" charset="0"/>
              </a:rPr>
              <a:t>, o la </a:t>
            </a:r>
            <a:r>
              <a:rPr lang="en-US" err="1">
                <a:latin typeface="Calibri" panose="020F0502020204030204" pitchFamily="34" charset="0"/>
                <a:ea typeface="Calibri" panose="020F0502020204030204" pitchFamily="34" charset="0"/>
                <a:cs typeface="Times New Roman" panose="02020603050405020304" pitchFamily="18" charset="0"/>
              </a:rPr>
              <a:t>riqueza</a:t>
            </a:r>
            <a:r>
              <a:rPr lang="en-US">
                <a:latin typeface="Calibri" panose="020F0502020204030204" pitchFamily="34" charset="0"/>
                <a:ea typeface="Calibri" panose="020F0502020204030204" pitchFamily="34" charset="0"/>
                <a:cs typeface="Times New Roman" panose="02020603050405020304" pitchFamily="18" charset="0"/>
              </a:rPr>
              <a:t>, o la </a:t>
            </a:r>
            <a:r>
              <a:rPr lang="en-US" err="1">
                <a:latin typeface="Calibri" panose="020F0502020204030204" pitchFamily="34" charset="0"/>
                <a:ea typeface="Calibri" panose="020F0502020204030204" pitchFamily="34" charset="0"/>
                <a:cs typeface="Times New Roman" panose="02020603050405020304" pitchFamily="18" charset="0"/>
              </a:rPr>
              <a:t>habilidad</a:t>
            </a:r>
            <a:r>
              <a:rPr lang="en-US">
                <a:latin typeface="Calibri" panose="020F0502020204030204" pitchFamily="34" charset="0"/>
                <a:ea typeface="Calibri" panose="020F0502020204030204" pitchFamily="34" charset="0"/>
                <a:cs typeface="Times New Roman" panose="02020603050405020304" pitchFamily="18" charset="0"/>
              </a:rPr>
              <a:t>, o </a:t>
            </a:r>
            <a:r>
              <a:rPr lang="en-US" err="1">
                <a:latin typeface="Calibri" panose="020F0502020204030204" pitchFamily="34" charset="0"/>
                <a:ea typeface="Calibri" panose="020F0502020204030204" pitchFamily="34" charset="0"/>
                <a:cs typeface="Times New Roman" panose="02020603050405020304" pitchFamily="18" charset="0"/>
              </a:rPr>
              <a:t>el</a:t>
            </a:r>
            <a:r>
              <a:rPr lang="en-US">
                <a:latin typeface="Calibri" panose="020F0502020204030204" pitchFamily="34" charset="0"/>
                <a:ea typeface="Calibri" panose="020F0502020204030204" pitchFamily="34" charset="0"/>
                <a:cs typeface="Times New Roman" panose="02020603050405020304" pitchFamily="18" charset="0"/>
              </a:rPr>
              <a:t> color, o </a:t>
            </a:r>
            <a:r>
              <a:rPr lang="en-US" err="1">
                <a:latin typeface="Calibri" panose="020F0502020204030204" pitchFamily="34" charset="0"/>
                <a:ea typeface="Calibri" panose="020F0502020204030204" pitchFamily="34" charset="0"/>
                <a:cs typeface="Times New Roman" panose="02020603050405020304" pitchFamily="18" charset="0"/>
              </a:rPr>
              <a:t>el</a:t>
            </a:r>
            <a:r>
              <a:rPr lang="en-US">
                <a:latin typeface="Calibri" panose="020F0502020204030204" pitchFamily="34" charset="0"/>
                <a:ea typeface="Calibri" panose="020F0502020204030204" pitchFamily="34" charset="0"/>
                <a:cs typeface="Times New Roman" panose="02020603050405020304" pitchFamily="18" charset="0"/>
              </a:rPr>
              <a:t> credo, </a:t>
            </a:r>
            <a:r>
              <a:rPr lang="en-US" err="1">
                <a:latin typeface="Calibri" panose="020F0502020204030204" pitchFamily="34" charset="0"/>
                <a:ea typeface="Calibri" panose="020F0502020204030204" pitchFamily="34" charset="0"/>
                <a:cs typeface="Times New Roman" panose="02020603050405020304" pitchFamily="18" charset="0"/>
              </a:rPr>
              <a:t>porque</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cada</a:t>
            </a:r>
            <a:r>
              <a:rPr lang="en-US">
                <a:latin typeface="Calibri" panose="020F0502020204030204" pitchFamily="34" charset="0"/>
                <a:ea typeface="Calibri" panose="020F0502020204030204" pitchFamily="34" charset="0"/>
                <a:cs typeface="Times New Roman" panose="02020603050405020304" pitchFamily="18" charset="0"/>
              </a:rPr>
              <a:t> persona es </a:t>
            </a:r>
            <a:r>
              <a:rPr lang="en-US" err="1">
                <a:latin typeface="Calibri" panose="020F0502020204030204" pitchFamily="34" charset="0"/>
                <a:ea typeface="Calibri" panose="020F0502020204030204" pitchFamily="34" charset="0"/>
                <a:cs typeface="Times New Roman" panose="02020603050405020304" pitchFamily="18" charset="0"/>
              </a:rPr>
              <a:t>completamente</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igual</a:t>
            </a:r>
            <a:r>
              <a:rPr lang="en-US">
                <a:latin typeface="Calibri" panose="020F0502020204030204" pitchFamily="34" charset="0"/>
                <a:ea typeface="Calibri" panose="020F0502020204030204" pitchFamily="34" charset="0"/>
                <a:cs typeface="Times New Roman" panose="02020603050405020304" pitchFamily="18" charset="0"/>
              </a:rPr>
              <a:t> a Tus ojos amorosos. </a:t>
            </a:r>
            <a:r>
              <a:rPr lang="en-US" err="1">
                <a:latin typeface="Calibri" panose="020F0502020204030204" pitchFamily="34" charset="0"/>
                <a:ea typeface="Calibri" panose="020F0502020204030204" pitchFamily="34" charset="0"/>
                <a:cs typeface="Times New Roman" panose="02020603050405020304" pitchFamily="18" charset="0"/>
              </a:rPr>
              <a:t>Comparte</a:t>
            </a:r>
            <a:r>
              <a:rPr lang="en-US">
                <a:latin typeface="Calibri" panose="020F0502020204030204" pitchFamily="34" charset="0"/>
                <a:ea typeface="Calibri" panose="020F0502020204030204" pitchFamily="34" charset="0"/>
                <a:cs typeface="Times New Roman" panose="02020603050405020304" pitchFamily="18" charset="0"/>
              </a:rPr>
              <a:t> con </a:t>
            </a:r>
            <a:r>
              <a:rPr lang="en-US" err="1">
                <a:latin typeface="Calibri" panose="020F0502020204030204" pitchFamily="34" charset="0"/>
                <a:ea typeface="Calibri" panose="020F0502020204030204" pitchFamily="34" charset="0"/>
                <a:cs typeface="Times New Roman" panose="02020603050405020304" pitchFamily="18" charset="0"/>
              </a:rPr>
              <a:t>nosotros</a:t>
            </a:r>
            <a:r>
              <a:rPr lang="en-US">
                <a:latin typeface="Calibri" panose="020F0502020204030204" pitchFamily="34" charset="0"/>
                <a:ea typeface="Calibri" panose="020F0502020204030204" pitchFamily="34" charset="0"/>
                <a:cs typeface="Times New Roman" panose="02020603050405020304" pitchFamily="18" charset="0"/>
              </a:rPr>
              <a:t> Tu santo </a:t>
            </a:r>
            <a:r>
              <a:rPr lang="en-US" err="1">
                <a:latin typeface="Calibri" panose="020F0502020204030204" pitchFamily="34" charset="0"/>
                <a:ea typeface="Calibri" panose="020F0502020204030204" pitchFamily="34" charset="0"/>
                <a:cs typeface="Times New Roman" panose="02020603050405020304" pitchFamily="18" charset="0"/>
              </a:rPr>
              <a:t>conocimiento</a:t>
            </a:r>
            <a:r>
              <a:rPr lang="en-US">
                <a:latin typeface="Calibri" panose="020F0502020204030204" pitchFamily="34" charset="0"/>
                <a:ea typeface="Calibri" panose="020F0502020204030204" pitchFamily="34" charset="0"/>
                <a:cs typeface="Times New Roman" panose="02020603050405020304" pitchFamily="18" charset="0"/>
              </a:rPr>
              <a:t> de que todos </a:t>
            </a:r>
            <a:r>
              <a:rPr lang="en-US" err="1">
                <a:latin typeface="Calibri" panose="020F0502020204030204" pitchFamily="34" charset="0"/>
                <a:ea typeface="Calibri" panose="020F0502020204030204" pitchFamily="34" charset="0"/>
                <a:cs typeface="Times New Roman" panose="02020603050405020304" pitchFamily="18" charset="0"/>
              </a:rPr>
              <a:t>somos</a:t>
            </a:r>
            <a:r>
              <a:rPr lang="en-US">
                <a:latin typeface="Calibri" panose="020F0502020204030204" pitchFamily="34" charset="0"/>
                <a:ea typeface="Calibri" panose="020F0502020204030204" pitchFamily="34" charset="0"/>
                <a:cs typeface="Times New Roman" panose="02020603050405020304" pitchFamily="18" charset="0"/>
              </a:rPr>
              <a:t> Tus </a:t>
            </a:r>
            <a:r>
              <a:rPr lang="en-US" err="1">
                <a:latin typeface="Calibri" panose="020F0502020204030204" pitchFamily="34" charset="0"/>
                <a:ea typeface="Calibri" panose="020F0502020204030204" pitchFamily="34" charset="0"/>
                <a:cs typeface="Times New Roman" panose="02020603050405020304" pitchFamily="18" charset="0"/>
              </a:rPr>
              <a:t>hijos</a:t>
            </a:r>
            <a:r>
              <a:rPr lang="en-US">
                <a:latin typeface="Calibri" panose="020F0502020204030204" pitchFamily="34" charset="0"/>
                <a:ea typeface="Calibri" panose="020F0502020204030204" pitchFamily="34" charset="0"/>
                <a:cs typeface="Times New Roman" panose="02020603050405020304" pitchFamily="18" charset="0"/>
              </a:rPr>
              <a:t>, a </a:t>
            </a:r>
            <a:r>
              <a:rPr lang="en-US" err="1">
                <a:latin typeface="Calibri" panose="020F0502020204030204" pitchFamily="34" charset="0"/>
                <a:ea typeface="Calibri" panose="020F0502020204030204" pitchFamily="34" charset="0"/>
                <a:cs typeface="Times New Roman" panose="02020603050405020304" pitchFamily="18" charset="0"/>
              </a:rPr>
              <a:t>cada</a:t>
            </a:r>
            <a:r>
              <a:rPr lang="en-US">
                <a:latin typeface="Calibri" panose="020F0502020204030204" pitchFamily="34" charset="0"/>
                <a:ea typeface="Calibri" panose="020F0502020204030204" pitchFamily="34" charset="0"/>
                <a:cs typeface="Times New Roman" panose="02020603050405020304" pitchFamily="18" charset="0"/>
              </a:rPr>
              <a:t> uno de </a:t>
            </a:r>
            <a:r>
              <a:rPr lang="en-US" err="1">
                <a:latin typeface="Calibri" panose="020F0502020204030204" pitchFamily="34" charset="0"/>
                <a:ea typeface="Calibri" panose="020F0502020204030204" pitchFamily="34" charset="0"/>
                <a:cs typeface="Times New Roman" panose="02020603050405020304" pitchFamily="18" charset="0"/>
              </a:rPr>
              <a:t>los</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cuales</a:t>
            </a:r>
            <a:r>
              <a:rPr lang="en-US">
                <a:latin typeface="Calibri" panose="020F0502020204030204" pitchFamily="34" charset="0"/>
                <a:ea typeface="Calibri" panose="020F0502020204030204" pitchFamily="34" charset="0"/>
                <a:cs typeface="Times New Roman" panose="02020603050405020304" pitchFamily="18" charset="0"/>
              </a:rPr>
              <a:t> se le </a:t>
            </a:r>
            <a:r>
              <a:rPr lang="en-US" err="1">
                <a:latin typeface="Calibri" panose="020F0502020204030204" pitchFamily="34" charset="0"/>
                <a:ea typeface="Calibri" panose="020F0502020204030204" pitchFamily="34" charset="0"/>
                <a:cs typeface="Times New Roman" panose="02020603050405020304" pitchFamily="18" charset="0"/>
              </a:rPr>
              <a:t>otorga</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una</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dignidad</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inherente</a:t>
            </a:r>
            <a:r>
              <a:rPr lang="en-US">
                <a:latin typeface="Calibri" panose="020F0502020204030204" pitchFamily="34" charset="0"/>
                <a:ea typeface="Calibri" panose="020F0502020204030204" pitchFamily="34" charset="0"/>
                <a:cs typeface="Times New Roman" panose="02020603050405020304" pitchFamily="18" charset="0"/>
              </a:rPr>
              <a:t>. 
¡Que Tu </a:t>
            </a:r>
            <a:r>
              <a:rPr lang="en-US" err="1">
                <a:latin typeface="Calibri" panose="020F0502020204030204" pitchFamily="34" charset="0"/>
                <a:ea typeface="Calibri" panose="020F0502020204030204" pitchFamily="34" charset="0"/>
                <a:cs typeface="Times New Roman" panose="02020603050405020304" pitchFamily="18" charset="0"/>
              </a:rPr>
              <a:t>justicia</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reine</a:t>
            </a:r>
            <a:r>
              <a:rPr lang="en-US">
                <a:latin typeface="Calibri" panose="020F0502020204030204" pitchFamily="34" charset="0"/>
                <a:ea typeface="Calibri" panose="020F0502020204030204" pitchFamily="34" charset="0"/>
                <a:cs typeface="Times New Roman" panose="02020603050405020304" pitchFamily="18" charset="0"/>
              </a:rPr>
              <a:t> para </a:t>
            </a:r>
            <a:r>
              <a:rPr lang="en-US" err="1">
                <a:latin typeface="Calibri" panose="020F0502020204030204" pitchFamily="34" charset="0"/>
                <a:ea typeface="Calibri" panose="020F0502020204030204" pitchFamily="34" charset="0"/>
                <a:cs typeface="Times New Roman" panose="02020603050405020304" pitchFamily="18" charset="0"/>
              </a:rPr>
              <a:t>siempre</a:t>
            </a:r>
            <a:r>
              <a:rPr lang="en-US">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err="1">
                <a:latin typeface="Calibri" panose="020F0502020204030204" pitchFamily="34" charset="0"/>
                <a:ea typeface="Calibri" panose="020F0502020204030204" pitchFamily="34" charset="0"/>
                <a:cs typeface="Times New Roman" panose="02020603050405020304" pitchFamily="18" charset="0"/>
              </a:rPr>
              <a:t>Amén</a:t>
            </a:r>
            <a:r>
              <a:rPr lang="en-US" u="sng">
                <a:latin typeface="Calibri" panose="020F0502020204030204" pitchFamily="34" charset="0"/>
                <a:ea typeface="Calibri" panose="020F0502020204030204" pitchFamily="34" charset="0"/>
                <a:cs typeface="Times New Roman" panose="02020603050405020304" pitchFamily="18" charset="0"/>
              </a:rPr>
              <a:t>.</a:t>
            </a:r>
            <a:endParaRPr lang="en-US" sz="1600"/>
          </a:p>
        </p:txBody>
      </p:sp>
      <p:pic>
        <p:nvPicPr>
          <p:cNvPr id="5" name="Picture 4">
            <a:extLst>
              <a:ext uri="{FF2B5EF4-FFF2-40B4-BE49-F238E27FC236}">
                <a16:creationId xmlns:a16="http://schemas.microsoft.com/office/drawing/2014/main" id="{3FC7EF6A-3084-92C0-AA17-8E989445AF3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AA6C771F-C8BD-F38F-4DB8-94C4C7DBE29B}"/>
              </a:ext>
            </a:extLst>
          </p:cNvPr>
          <p:cNvSpPr txBox="1"/>
          <p:nvPr/>
        </p:nvSpPr>
        <p:spPr>
          <a:xfrm>
            <a:off x="247514" y="230909"/>
            <a:ext cx="5734187" cy="923330"/>
          </a:xfrm>
          <a:prstGeom prst="rect">
            <a:avLst/>
          </a:prstGeom>
          <a:noFill/>
        </p:spPr>
        <p:txBody>
          <a:bodyPr wrap="square" rtlCol="0">
            <a:spAutoFit/>
          </a:bodyPr>
          <a:lstStyle/>
          <a:p>
            <a:r>
              <a:rPr lang="en-US" sz="5400" b="1">
                <a:solidFill>
                  <a:schemeClr val="tx2"/>
                </a:solidFill>
              </a:rPr>
              <a:t>Oración final</a:t>
            </a:r>
          </a:p>
        </p:txBody>
      </p:sp>
    </p:spTree>
    <p:extLst>
      <p:ext uri="{BB962C8B-B14F-4D97-AF65-F5344CB8AC3E}">
        <p14:creationId xmlns:p14="http://schemas.microsoft.com/office/powerpoint/2010/main" val="227020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0080" y="2872899"/>
            <a:ext cx="4243589" cy="3320668"/>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000" err="1"/>
              <a:t>Señor</a:t>
            </a:r>
            <a:r>
              <a:rPr lang="en-US" sz="2000"/>
              <a:t> Jesucristo, te </a:t>
            </a:r>
            <a:r>
              <a:rPr lang="en-US" sz="2000" err="1"/>
              <a:t>confiamos</a:t>
            </a:r>
            <a:r>
              <a:rPr lang="en-US" sz="2000"/>
              <a:t> </a:t>
            </a:r>
            <a:r>
              <a:rPr lang="en-US" sz="2000" err="1"/>
              <a:t>nuestra</a:t>
            </a:r>
            <a:r>
              <a:rPr lang="en-US" sz="2000"/>
              <a:t> familia y te pedimos Tu </a:t>
            </a:r>
            <a:r>
              <a:rPr lang="en-US" sz="2000" err="1"/>
              <a:t>bendición</a:t>
            </a:r>
            <a:r>
              <a:rPr lang="en-US" sz="2000"/>
              <a:t> y </a:t>
            </a:r>
            <a:r>
              <a:rPr lang="en-US" sz="2000" err="1"/>
              <a:t>protección</a:t>
            </a:r>
            <a:r>
              <a:rPr lang="en-US" sz="2000"/>
              <a:t>. 
Te </a:t>
            </a:r>
            <a:r>
              <a:rPr lang="en-US" sz="2000" err="1"/>
              <a:t>amamos</a:t>
            </a:r>
            <a:r>
              <a:rPr lang="en-US" sz="2000"/>
              <a:t> </a:t>
            </a:r>
            <a:r>
              <a:rPr lang="en-US" sz="2000" err="1"/>
              <a:t>Señor</a:t>
            </a:r>
            <a:r>
              <a:rPr lang="en-US" sz="2000"/>
              <a:t> Jesús con todo </a:t>
            </a:r>
            <a:r>
              <a:rPr lang="en-US" sz="2000" err="1"/>
              <a:t>nuestro</a:t>
            </a:r>
            <a:r>
              <a:rPr lang="en-US" sz="2000"/>
              <a:t> </a:t>
            </a:r>
            <a:r>
              <a:rPr lang="en-US" sz="2000" err="1"/>
              <a:t>corazón</a:t>
            </a:r>
            <a:r>
              <a:rPr lang="en-US" sz="2000"/>
              <a:t>, y te pedimos que </a:t>
            </a:r>
            <a:r>
              <a:rPr lang="en-US" sz="2000" err="1"/>
              <a:t>ayudes</a:t>
            </a:r>
            <a:r>
              <a:rPr lang="en-US" sz="2000"/>
              <a:t> a </a:t>
            </a:r>
            <a:r>
              <a:rPr lang="en-US" sz="2000" err="1"/>
              <a:t>nuestra</a:t>
            </a:r>
            <a:r>
              <a:rPr lang="en-US" sz="2000"/>
              <a:t> familia a </a:t>
            </a:r>
            <a:r>
              <a:rPr lang="en-US" sz="2000" err="1"/>
              <a:t>parecerse</a:t>
            </a:r>
            <a:r>
              <a:rPr lang="en-US" sz="2000"/>
              <a:t> más a la Sagrada Familia.
</a:t>
            </a:r>
            <a:r>
              <a:rPr lang="en-US" sz="2000" err="1"/>
              <a:t>Ayúdanos</a:t>
            </a:r>
            <a:r>
              <a:rPr lang="en-US" sz="2000"/>
              <a:t> a ser </a:t>
            </a:r>
            <a:r>
              <a:rPr lang="en-US" sz="2000" err="1"/>
              <a:t>amables</a:t>
            </a:r>
            <a:r>
              <a:rPr lang="en-US" sz="2000"/>
              <a:t>, amorosos y </a:t>
            </a:r>
            <a:r>
              <a:rPr lang="en-US" sz="2000" err="1"/>
              <a:t>pacientes</a:t>
            </a:r>
            <a:r>
              <a:rPr lang="en-US" sz="2000"/>
              <a:t> </a:t>
            </a:r>
            <a:r>
              <a:rPr lang="en-US" sz="2000" err="1"/>
              <a:t>los</a:t>
            </a:r>
            <a:r>
              <a:rPr lang="en-US" sz="2000"/>
              <a:t> </a:t>
            </a:r>
            <a:r>
              <a:rPr lang="en-US" sz="2000" err="1"/>
              <a:t>unos</a:t>
            </a:r>
            <a:r>
              <a:rPr lang="en-US" sz="2000"/>
              <a:t> con </a:t>
            </a:r>
            <a:r>
              <a:rPr lang="en-US" sz="2000" err="1"/>
              <a:t>los</a:t>
            </a:r>
            <a:r>
              <a:rPr lang="en-US" sz="2000"/>
              <a:t> </a:t>
            </a:r>
            <a:r>
              <a:rPr lang="en-US" sz="2000" err="1"/>
              <a:t>otros</a:t>
            </a:r>
            <a:r>
              <a:rPr lang="en-US" sz="2000"/>
              <a:t>.
Danos </a:t>
            </a:r>
            <a:r>
              <a:rPr lang="en-US" sz="2000" err="1"/>
              <a:t>toda</a:t>
            </a:r>
            <a:r>
              <a:rPr lang="en-US" sz="2000"/>
              <a:t> la </a:t>
            </a:r>
            <a:r>
              <a:rPr lang="en-US" sz="2000" err="1"/>
              <a:t>gracia</a:t>
            </a:r>
            <a:r>
              <a:rPr lang="en-US" sz="2000"/>
              <a:t> que </a:t>
            </a:r>
            <a:r>
              <a:rPr lang="en-US" sz="2000" err="1"/>
              <a:t>necesitamos</a:t>
            </a:r>
            <a:r>
              <a:rPr lang="en-US" sz="2000"/>
              <a:t> para </a:t>
            </a:r>
            <a:r>
              <a:rPr lang="en-US" sz="2000" err="1"/>
              <a:t>convertirnos</a:t>
            </a:r>
            <a:r>
              <a:rPr lang="en-US" sz="2000"/>
              <a:t> en santos y Tus </a:t>
            </a:r>
            <a:r>
              <a:rPr lang="en-US" sz="2000" err="1"/>
              <a:t>discípulos</a:t>
            </a:r>
            <a:r>
              <a:rPr lang="en-US" sz="2000"/>
              <a:t> </a:t>
            </a:r>
            <a:r>
              <a:rPr lang="en-US" sz="2000" err="1"/>
              <a:t>fieles</a:t>
            </a:r>
            <a:r>
              <a:rPr lang="en-US" sz="2000"/>
              <a:t>. 
</a:t>
            </a:r>
            <a:r>
              <a:rPr lang="en-US" sz="2000" err="1"/>
              <a:t>Amén</a:t>
            </a:r>
            <a:r>
              <a:rPr lang="en-US" sz="2000"/>
              <a:t>.</a:t>
            </a:r>
          </a:p>
        </p:txBody>
      </p:sp>
      <p:pic>
        <p:nvPicPr>
          <p:cNvPr id="4" name="Picture 3">
            <a:extLst>
              <a:ext uri="{FF2B5EF4-FFF2-40B4-BE49-F238E27FC236}">
                <a16:creationId xmlns:a16="http://schemas.microsoft.com/office/drawing/2014/main" id="{8F0C122B-5567-9CAC-3393-EBAF773A21FC}"/>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E9255072-EF81-251F-9803-E81D2925A0AE}"/>
              </a:ext>
            </a:extLst>
          </p:cNvPr>
          <p:cNvSpPr txBox="1">
            <a:spLocks/>
          </p:cNvSpPr>
          <p:nvPr/>
        </p:nvSpPr>
        <p:spPr>
          <a:xfrm>
            <a:off x="438000" y="774480"/>
            <a:ext cx="3438144" cy="1124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cap="all" baseline="30000"/>
              <a:t>ORACIÓN DE APERTURA</a:t>
            </a:r>
            <a:endParaRPr lang="en-US" sz="5400" cap="all" baseline="30000"/>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a:solidFill>
                  <a:schemeClr val="bg1"/>
                </a:solidFill>
                <a:latin typeface="Antenna Black" panose="02000505000000020004" pitchFamily="2" charset="0"/>
              </a:rPr>
              <a:t>Rompehielos</a:t>
            </a:r>
          </a:p>
        </p:txBody>
      </p:sp>
      <p:sp>
        <p:nvSpPr>
          <p:cNvPr id="7" name="TextBox 6"/>
          <p:cNvSpPr txBox="1"/>
          <p:nvPr/>
        </p:nvSpPr>
        <p:spPr>
          <a:xfrm>
            <a:off x="2999413" y="1156401"/>
            <a:ext cx="6072043" cy="584775"/>
          </a:xfrm>
          <a:prstGeom prst="rect">
            <a:avLst/>
          </a:prstGeom>
          <a:noFill/>
        </p:spPr>
        <p:txBody>
          <a:bodyPr wrap="square" rtlCol="0">
            <a:spAutoFit/>
          </a:bodyPr>
          <a:lstStyle/>
          <a:p>
            <a:pPr algn="ctr"/>
            <a:r>
              <a:rPr lang="en-US" sz="3200" i="1" err="1">
                <a:latin typeface="Calibri" panose="020F0502020204030204" pitchFamily="34" charset="0"/>
                <a:ea typeface="Calibri" panose="020F0502020204030204" pitchFamily="34" charset="0"/>
                <a:cs typeface="Times New Roman" panose="02020603050405020304" pitchFamily="18" charset="0"/>
              </a:rPr>
              <a:t>Búsqueda</a:t>
            </a:r>
            <a:r>
              <a:rPr lang="en-US" sz="3200" i="1">
                <a:latin typeface="Calibri" panose="020F0502020204030204" pitchFamily="34" charset="0"/>
                <a:ea typeface="Calibri" panose="020F0502020204030204" pitchFamily="34" charset="0"/>
                <a:cs typeface="Times New Roman" panose="02020603050405020304" pitchFamily="18" charset="0"/>
              </a:rPr>
              <a:t> del </a:t>
            </a:r>
            <a:r>
              <a:rPr lang="en-US" sz="3200" i="1" err="1">
                <a:latin typeface="Calibri" panose="020F0502020204030204" pitchFamily="34" charset="0"/>
                <a:ea typeface="Calibri" panose="020F0502020204030204" pitchFamily="34" charset="0"/>
                <a:cs typeface="Times New Roman" panose="02020603050405020304" pitchFamily="18" charset="0"/>
              </a:rPr>
              <a:t>tesoro</a:t>
            </a:r>
            <a:endParaRPr lang="en-US" sz="28700" b="1">
              <a:solidFill>
                <a:srgbClr val="FF0000"/>
              </a:solidFill>
            </a:endParaRPr>
          </a:p>
        </p:txBody>
      </p:sp>
      <p:sp>
        <p:nvSpPr>
          <p:cNvPr id="2" name="TextBox 1">
            <a:extLst>
              <a:ext uri="{FF2B5EF4-FFF2-40B4-BE49-F238E27FC236}">
                <a16:creationId xmlns:a16="http://schemas.microsoft.com/office/drawing/2014/main" id="{23320AC3-5C4F-D793-96A7-7C1B24CB2649}"/>
              </a:ext>
            </a:extLst>
          </p:cNvPr>
          <p:cNvSpPr txBox="1"/>
          <p:nvPr/>
        </p:nvSpPr>
        <p:spPr>
          <a:xfrm>
            <a:off x="507407" y="2274323"/>
            <a:ext cx="4984011" cy="3935886"/>
          </a:xfrm>
          <a:prstGeom prst="rect">
            <a:avLst/>
          </a:prstGeom>
          <a:noFill/>
        </p:spPr>
        <p:txBody>
          <a:bodyPr wrap="square" rtlCol="0">
            <a:spAutoFit/>
          </a:bodyPr>
          <a:lstStyle/>
          <a:p>
            <a:pPr marL="342900" marR="0" lvl="0" indent="-342900">
              <a:lnSpc>
                <a:spcPct val="107000"/>
              </a:lnSpc>
              <a:buFont typeface="+mj-lt"/>
              <a:buAutoNum type="arabicPeriod"/>
            </a:pPr>
            <a:r>
              <a:rPr lang="en-US" sz="2400">
                <a:latin typeface="Calibri" panose="020F0502020204030204" pitchFamily="34" charset="0"/>
                <a:ea typeface="Calibri" panose="020F0502020204030204" pitchFamily="34" charset="0"/>
                <a:cs typeface="Times New Roman" panose="02020603050405020304" pitchFamily="18" charset="0"/>
              </a:rPr>
              <a:t>La familia </a:t>
            </a:r>
            <a:r>
              <a:rPr lang="en-US" sz="2400" err="1">
                <a:latin typeface="Calibri" panose="020F0502020204030204" pitchFamily="34" charset="0"/>
                <a:ea typeface="Calibri" panose="020F0502020204030204" pitchFamily="34" charset="0"/>
                <a:cs typeface="Times New Roman" panose="02020603050405020304" pitchFamily="18" charset="0"/>
              </a:rPr>
              <a:t>recibe</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una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lista</a:t>
            </a:r>
            <a:r>
              <a:rPr lang="en-US" sz="2400">
                <a:latin typeface="Calibri" panose="020F0502020204030204" pitchFamily="34" charset="0"/>
                <a:ea typeface="Calibri" panose="020F0502020204030204" pitchFamily="34" charset="0"/>
                <a:cs typeface="Times New Roman" panose="02020603050405020304" pitchFamily="18" charset="0"/>
              </a:rPr>
              <a:t> de </a:t>
            </a:r>
            <a:r>
              <a:rPr lang="en-US" sz="2400" err="1">
                <a:latin typeface="Calibri" panose="020F0502020204030204" pitchFamily="34" charset="0"/>
                <a:ea typeface="Calibri" panose="020F0502020204030204" pitchFamily="34" charset="0"/>
                <a:cs typeface="Times New Roman" panose="02020603050405020304" pitchFamily="18" charset="0"/>
              </a:rPr>
              <a:t>artículos</a:t>
            </a:r>
            <a:r>
              <a:rPr lang="en-US" sz="2400">
                <a:latin typeface="Calibri" panose="020F0502020204030204" pitchFamily="34" charset="0"/>
                <a:ea typeface="Calibri" panose="020F0502020204030204" pitchFamily="34" charset="0"/>
                <a:cs typeface="Times New Roman" panose="02020603050405020304" pitchFamily="18" charset="0"/>
              </a:rPr>
              <a:t> para que </a:t>
            </a:r>
            <a:r>
              <a:rPr lang="en-US" sz="2400" err="1">
                <a:latin typeface="Calibri" panose="020F0502020204030204" pitchFamily="34" charset="0"/>
                <a:ea typeface="Calibri" panose="020F0502020204030204" pitchFamily="34" charset="0"/>
                <a:cs typeface="Times New Roman" panose="02020603050405020304" pitchFamily="18" charset="0"/>
              </a:rPr>
              <a:t>los</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encuentren</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alrededor</a:t>
            </a:r>
            <a:r>
              <a:rPr lang="en-US" sz="2400">
                <a:latin typeface="Calibri" panose="020F0502020204030204" pitchFamily="34" charset="0"/>
                <a:ea typeface="Calibri" panose="020F0502020204030204" pitchFamily="34" charset="0"/>
                <a:cs typeface="Times New Roman" panose="02020603050405020304" pitchFamily="18" charset="0"/>
              </a:rPr>
              <a:t> del </a:t>
            </a:r>
            <a:r>
              <a:rPr lang="en-US" sz="2400" err="1">
                <a:latin typeface="Calibri" panose="020F0502020204030204" pitchFamily="34" charset="0"/>
                <a:ea typeface="Calibri" panose="020F0502020204030204" pitchFamily="34" charset="0"/>
                <a:cs typeface="Times New Roman" panose="02020603050405020304" pitchFamily="18" charset="0"/>
              </a:rPr>
              <a:t>edificio</a:t>
            </a:r>
            <a:r>
              <a:rPr lang="en-US" sz="2400">
                <a:latin typeface="Calibri" panose="020F0502020204030204" pitchFamily="34" charset="0"/>
                <a:ea typeface="Calibri" panose="020F0502020204030204" pitchFamily="34" charset="0"/>
                <a:cs typeface="Times New Roman" panose="02020603050405020304" pitchFamily="18" charset="0"/>
              </a:rPr>
              <a:t> de la iglesia. 
Las familias </a:t>
            </a:r>
            <a:r>
              <a:rPr lang="en-US" sz="2400" err="1">
                <a:latin typeface="Calibri" panose="020F0502020204030204" pitchFamily="34" charset="0"/>
                <a:ea typeface="Calibri" panose="020F0502020204030204" pitchFamily="34" charset="0"/>
                <a:cs typeface="Times New Roman" panose="02020603050405020304" pitchFamily="18" charset="0"/>
              </a:rPr>
              <a:t>encuentran</a:t>
            </a:r>
            <a:r>
              <a:rPr lang="en-US" sz="2400">
                <a:latin typeface="Calibri" panose="020F0502020204030204" pitchFamily="34" charset="0"/>
                <a:ea typeface="Calibri" panose="020F0502020204030204" pitchFamily="34" charset="0"/>
                <a:cs typeface="Times New Roman" panose="02020603050405020304" pitchFamily="18" charset="0"/>
              </a:rPr>
              <a:t> y </a:t>
            </a:r>
            <a:r>
              <a:rPr lang="en-US" sz="2400" err="1">
                <a:latin typeface="Calibri" panose="020F0502020204030204" pitchFamily="34" charset="0"/>
                <a:ea typeface="Calibri" panose="020F0502020204030204" pitchFamily="34" charset="0"/>
                <a:cs typeface="Times New Roman" panose="02020603050405020304" pitchFamily="18" charset="0"/>
              </a:rPr>
              <a:t>recogen</a:t>
            </a:r>
            <a:r>
              <a:rPr lang="en-US" sz="2400">
                <a:latin typeface="Calibri" panose="020F0502020204030204" pitchFamily="34" charset="0"/>
                <a:ea typeface="Calibri" panose="020F0502020204030204" pitchFamily="34" charset="0"/>
                <a:cs typeface="Times New Roman" panose="02020603050405020304" pitchFamily="18" charset="0"/>
              </a:rPr>
              <a:t> tantos </a:t>
            </a:r>
            <a:r>
              <a:rPr lang="en-US" sz="2400" err="1">
                <a:latin typeface="Calibri" panose="020F0502020204030204" pitchFamily="34" charset="0"/>
                <a:ea typeface="Calibri" panose="020F0502020204030204" pitchFamily="34" charset="0"/>
                <a:cs typeface="Times New Roman" panose="02020603050405020304" pitchFamily="18" charset="0"/>
              </a:rPr>
              <a:t>artículos</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como</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puedan</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dentro</a:t>
            </a:r>
            <a:r>
              <a:rPr lang="en-US" sz="2400">
                <a:latin typeface="Calibri" panose="020F0502020204030204" pitchFamily="34" charset="0"/>
                <a:ea typeface="Calibri" panose="020F0502020204030204" pitchFamily="34" charset="0"/>
                <a:cs typeface="Times New Roman" panose="02020603050405020304" pitchFamily="18" charset="0"/>
              </a:rPr>
              <a:t> del </a:t>
            </a:r>
            <a:r>
              <a:rPr lang="en-US" sz="2400" err="1">
                <a:latin typeface="Calibri" panose="020F0502020204030204" pitchFamily="34" charset="0"/>
                <a:ea typeface="Calibri" panose="020F0502020204030204" pitchFamily="34" charset="0"/>
                <a:cs typeface="Times New Roman" panose="02020603050405020304" pitchFamily="18" charset="0"/>
              </a:rPr>
              <a:t>límite</a:t>
            </a:r>
            <a:r>
              <a:rPr lang="en-US" sz="2400">
                <a:latin typeface="Calibri" panose="020F0502020204030204" pitchFamily="34" charset="0"/>
                <a:ea typeface="Calibri" panose="020F0502020204030204" pitchFamily="34" charset="0"/>
                <a:cs typeface="Times New Roman" panose="02020603050405020304" pitchFamily="18" charset="0"/>
              </a:rPr>
              <a:t> de </a:t>
            </a:r>
            <a:r>
              <a:rPr lang="en-US" sz="2400" err="1">
                <a:latin typeface="Calibri" panose="020F0502020204030204" pitchFamily="34" charset="0"/>
                <a:ea typeface="Calibri" panose="020F0502020204030204" pitchFamily="34" charset="0"/>
                <a:cs typeface="Times New Roman" panose="02020603050405020304" pitchFamily="18" charset="0"/>
              </a:rPr>
              <a:t>tiempo</a:t>
            </a:r>
            <a:r>
              <a:rPr lang="en-US" sz="2400">
                <a:latin typeface="Calibri" panose="020F0502020204030204" pitchFamily="34" charset="0"/>
                <a:ea typeface="Calibri" panose="020F0502020204030204" pitchFamily="34" charset="0"/>
                <a:cs typeface="Times New Roman" panose="02020603050405020304" pitchFamily="18" charset="0"/>
              </a:rPr>
              <a:t>. 
¡La familia que </a:t>
            </a:r>
            <a:r>
              <a:rPr lang="en-US" sz="2400" err="1">
                <a:latin typeface="Calibri" panose="020F0502020204030204" pitchFamily="34" charset="0"/>
                <a:ea typeface="Calibri" panose="020F0502020204030204" pitchFamily="34" charset="0"/>
                <a:cs typeface="Times New Roman" panose="02020603050405020304" pitchFamily="18" charset="0"/>
              </a:rPr>
              <a:t>haya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encontrado</a:t>
            </a:r>
            <a:r>
              <a:rPr lang="en-US" sz="2400">
                <a:latin typeface="Calibri" panose="020F0502020204030204" pitchFamily="34" charset="0"/>
                <a:ea typeface="Calibri" panose="020F0502020204030204" pitchFamily="34" charset="0"/>
                <a:cs typeface="Times New Roman" panose="02020603050405020304" pitchFamily="18" charset="0"/>
              </a:rPr>
              <a:t> la mayor </a:t>
            </a:r>
            <a:r>
              <a:rPr lang="en-US" sz="2400" err="1">
                <a:latin typeface="Calibri" panose="020F0502020204030204" pitchFamily="34" charset="0"/>
                <a:ea typeface="Calibri" panose="020F0502020204030204" pitchFamily="34" charset="0"/>
                <a:cs typeface="Times New Roman" panose="02020603050405020304" pitchFamily="18" charset="0"/>
              </a:rPr>
              <a:t>cantidad</a:t>
            </a:r>
            <a:r>
              <a:rPr lang="en-US" sz="2400">
                <a:latin typeface="Calibri" panose="020F0502020204030204" pitchFamily="34" charset="0"/>
                <a:ea typeface="Calibri" panose="020F0502020204030204" pitchFamily="34" charset="0"/>
                <a:cs typeface="Times New Roman" panose="02020603050405020304" pitchFamily="18" charset="0"/>
              </a:rPr>
              <a:t> de </a:t>
            </a:r>
            <a:r>
              <a:rPr lang="en-US" sz="2400" err="1">
                <a:latin typeface="Calibri" panose="020F0502020204030204" pitchFamily="34" charset="0"/>
                <a:ea typeface="Calibri" panose="020F0502020204030204" pitchFamily="34" charset="0"/>
                <a:cs typeface="Times New Roman" panose="02020603050405020304" pitchFamily="18" charset="0"/>
              </a:rPr>
              <a:t>artículos</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gana</a:t>
            </a:r>
            <a:r>
              <a:rPr lang="en-US" sz="2400">
                <a:latin typeface="Calibri" panose="020F0502020204030204" pitchFamily="34" charset="0"/>
                <a:ea typeface="Calibri" panose="020F0502020204030204" pitchFamily="34" charset="0"/>
                <a:cs typeface="Times New Roman" panose="02020603050405020304" pitchFamily="18" charset="0"/>
              </a:rPr>
              <a:t>!</a:t>
            </a:r>
            <a:endParaRPr lang="en-US">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Adapted from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www.churchtrac.com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artoon of people holding a sign&#10;&#10;AI-generated content may be incorrect.">
            <a:extLst>
              <a:ext uri="{FF2B5EF4-FFF2-40B4-BE49-F238E27FC236}">
                <a16:creationId xmlns:a16="http://schemas.microsoft.com/office/drawing/2014/main" id="{D31A0BC2-5E0A-F0F0-F6F1-19F8A33301F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747445" y="2274323"/>
            <a:ext cx="5359951" cy="4437432"/>
          </a:xfrm>
          <a:prstGeom prst="rect">
            <a:avLst/>
          </a:prstGeom>
        </p:spPr>
      </p:pic>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926AA0-C0EE-5D61-30AE-5A7E8F1FD845}"/>
              </a:ext>
            </a:extLst>
          </p:cNvPr>
          <p:cNvPicPr>
            <a:picLocks noChangeAspect="1"/>
          </p:cNvPicPr>
          <p:nvPr/>
        </p:nvPicPr>
        <p:blipFill>
          <a:blip r:embed="rId2"/>
          <a:srcRect/>
          <a:stretch/>
        </p:blipFill>
        <p:spPr>
          <a:xfrm>
            <a:off x="1" y="7542"/>
            <a:ext cx="9669642" cy="6842925"/>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34406" y="-136187"/>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600">
                <a:latin typeface="Acumin Pro" panose="020B0804020202020204" pitchFamily="34" charset="0"/>
                <a:ea typeface="+mj-ea"/>
                <a:cs typeface="+mj-cs"/>
              </a:rPr>
              <a:t>REVISIÓN</a:t>
            </a:r>
          </a:p>
        </p:txBody>
      </p:sp>
      <p:sp>
        <p:nvSpPr>
          <p:cNvPr id="2" name="TextBox 1"/>
          <p:cNvSpPr txBox="1"/>
          <p:nvPr/>
        </p:nvSpPr>
        <p:spPr>
          <a:xfrm>
            <a:off x="6653718" y="1475880"/>
            <a:ext cx="5173401" cy="5143500"/>
          </a:xfrm>
          <a:prstGeom prst="rect">
            <a:avLst/>
          </a:prstGeom>
        </p:spPr>
        <p:txBody>
          <a:bodyPr vert="horz" lIns="91440" tIns="45720" rIns="91440" bIns="45720" rtlCol="0">
            <a:normAutofit lnSpcReduction="10000"/>
          </a:bodyPr>
          <a:lstStyle/>
          <a:p>
            <a:pPr algn="ctr">
              <a:lnSpc>
                <a:spcPct val="107000"/>
              </a:lnSpc>
              <a:spcAft>
                <a:spcPts val="800"/>
              </a:spcAft>
            </a:pPr>
            <a:r>
              <a:rPr lang="en-US">
                <a:latin typeface="Calibri" panose="020F0502020204030204" pitchFamily="34" charset="0"/>
                <a:ea typeface="Calibri" panose="020F0502020204030204" pitchFamily="34" charset="0"/>
                <a:cs typeface="Times New Roman" panose="02020603050405020304" pitchFamily="18" charset="0"/>
              </a:rPr>
              <a:t>El </a:t>
            </a:r>
            <a:r>
              <a:rPr lang="en-US" err="1">
                <a:latin typeface="Calibri" panose="020F0502020204030204" pitchFamily="34" charset="0"/>
                <a:ea typeface="Calibri" panose="020F0502020204030204" pitchFamily="34" charset="0"/>
                <a:cs typeface="Times New Roman" panose="02020603050405020304" pitchFamily="18" charset="0"/>
              </a:rPr>
              <a:t>mes</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pasado</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aprendimos</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sobre</a:t>
            </a:r>
            <a:r>
              <a:rPr lang="en-US">
                <a:latin typeface="Calibri" panose="020F0502020204030204" pitchFamily="34" charset="0"/>
                <a:ea typeface="Calibri" panose="020F0502020204030204" pitchFamily="34" charset="0"/>
                <a:cs typeface="Times New Roman" panose="02020603050405020304" pitchFamily="18" charset="0"/>
              </a:rPr>
              <a:t> las </a:t>
            </a:r>
            <a:r>
              <a:rPr lang="en-US" err="1">
                <a:latin typeface="Calibri" panose="020F0502020204030204" pitchFamily="34" charset="0"/>
                <a:ea typeface="Calibri" panose="020F0502020204030204" pitchFamily="34" charset="0"/>
                <a:cs typeface="Times New Roman" panose="02020603050405020304" pitchFamily="18" charset="0"/>
              </a:rPr>
              <a:t>enseñanzas</a:t>
            </a:r>
            <a:r>
              <a:rPr lang="en-US">
                <a:latin typeface="Calibri" panose="020F0502020204030204" pitchFamily="34" charset="0"/>
                <a:ea typeface="Calibri" panose="020F0502020204030204" pitchFamily="34" charset="0"/>
                <a:cs typeface="Times New Roman" panose="02020603050405020304" pitchFamily="18" charset="0"/>
              </a:rPr>
              <a:t> de Jesús en </a:t>
            </a:r>
            <a:r>
              <a:rPr lang="en-US" err="1">
                <a:latin typeface="Calibri" panose="020F0502020204030204" pitchFamily="34" charset="0"/>
                <a:ea typeface="Calibri" panose="020F0502020204030204" pitchFamily="34" charset="0"/>
                <a:cs typeface="Times New Roman" panose="02020603050405020304" pitchFamily="18" charset="0"/>
              </a:rPr>
              <a:t>el</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Sermón</a:t>
            </a:r>
            <a:r>
              <a:rPr lang="en-US">
                <a:latin typeface="Calibri" panose="020F0502020204030204" pitchFamily="34" charset="0"/>
                <a:ea typeface="Calibri" panose="020F0502020204030204" pitchFamily="34" charset="0"/>
                <a:cs typeface="Times New Roman" panose="02020603050405020304" pitchFamily="18" charset="0"/>
              </a:rPr>
              <a:t> de la Montaña y </a:t>
            </a:r>
            <a:r>
              <a:rPr lang="en-US" err="1">
                <a:latin typeface="Calibri" panose="020F0502020204030204" pitchFamily="34" charset="0"/>
                <a:ea typeface="Calibri" panose="020F0502020204030204" pitchFamily="34" charset="0"/>
                <a:cs typeface="Times New Roman" panose="02020603050405020304" pitchFamily="18" charset="0"/>
              </a:rPr>
              <a:t>cómo</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cumplen</a:t>
            </a:r>
            <a:r>
              <a:rPr lang="en-US">
                <a:latin typeface="Calibri" panose="020F0502020204030204" pitchFamily="34" charset="0"/>
                <a:ea typeface="Calibri" panose="020F0502020204030204" pitchFamily="34" charset="0"/>
                <a:cs typeface="Times New Roman" panose="02020603050405020304" pitchFamily="18" charset="0"/>
              </a:rPr>
              <a:t> las </a:t>
            </a:r>
            <a:r>
              <a:rPr lang="en-US" err="1">
                <a:latin typeface="Calibri" panose="020F0502020204030204" pitchFamily="34" charset="0"/>
                <a:ea typeface="Calibri" panose="020F0502020204030204" pitchFamily="34" charset="0"/>
                <a:cs typeface="Times New Roman" panose="02020603050405020304" pitchFamily="18" charset="0"/>
              </a:rPr>
              <a:t>reglas</a:t>
            </a:r>
            <a:r>
              <a:rPr lang="en-US">
                <a:latin typeface="Calibri" panose="020F0502020204030204" pitchFamily="34" charset="0"/>
                <a:ea typeface="Calibri" panose="020F0502020204030204" pitchFamily="34" charset="0"/>
                <a:cs typeface="Times New Roman" panose="02020603050405020304" pitchFamily="18" charset="0"/>
              </a:rPr>
              <a:t> de amor que Dios le </a:t>
            </a:r>
            <a:r>
              <a:rPr lang="en-US" err="1">
                <a:latin typeface="Calibri" panose="020F0502020204030204" pitchFamily="34" charset="0"/>
                <a:ea typeface="Calibri" panose="020F0502020204030204" pitchFamily="34" charset="0"/>
                <a:cs typeface="Times New Roman" panose="02020603050405020304" pitchFamily="18" charset="0"/>
              </a:rPr>
              <a:t>dio</a:t>
            </a:r>
            <a:r>
              <a:rPr lang="en-US">
                <a:latin typeface="Calibri" panose="020F0502020204030204" pitchFamily="34" charset="0"/>
                <a:ea typeface="Calibri" panose="020F0502020204030204" pitchFamily="34" charset="0"/>
                <a:cs typeface="Times New Roman" panose="02020603050405020304" pitchFamily="18" charset="0"/>
              </a:rPr>
              <a:t> a Moisés.  
 Las </a:t>
            </a:r>
            <a:r>
              <a:rPr lang="en-US" err="1">
                <a:latin typeface="Calibri" panose="020F0502020204030204" pitchFamily="34" charset="0"/>
                <a:ea typeface="Calibri" panose="020F0502020204030204" pitchFamily="34" charset="0"/>
                <a:cs typeface="Times New Roman" panose="02020603050405020304" pitchFamily="18" charset="0"/>
              </a:rPr>
              <a:t>enseñanzas</a:t>
            </a:r>
            <a:r>
              <a:rPr lang="en-US">
                <a:latin typeface="Calibri" panose="020F0502020204030204" pitchFamily="34" charset="0"/>
                <a:ea typeface="Calibri" panose="020F0502020204030204" pitchFamily="34" charset="0"/>
                <a:cs typeface="Times New Roman" panose="02020603050405020304" pitchFamily="18" charset="0"/>
              </a:rPr>
              <a:t> de Jesús se </a:t>
            </a:r>
            <a:r>
              <a:rPr lang="en-US" err="1">
                <a:latin typeface="Calibri" panose="020F0502020204030204" pitchFamily="34" charset="0"/>
                <a:ea typeface="Calibri" panose="020F0502020204030204" pitchFamily="34" charset="0"/>
                <a:cs typeface="Times New Roman" panose="02020603050405020304" pitchFamily="18" charset="0"/>
              </a:rPr>
              <a:t>basan</a:t>
            </a:r>
            <a:r>
              <a:rPr lang="en-US">
                <a:latin typeface="Calibri" panose="020F0502020204030204" pitchFamily="34" charset="0"/>
                <a:ea typeface="Calibri" panose="020F0502020204030204" pitchFamily="34" charset="0"/>
                <a:cs typeface="Times New Roman" panose="02020603050405020304" pitchFamily="18" charset="0"/>
              </a:rPr>
              <a:t> en </a:t>
            </a:r>
            <a:r>
              <a:rPr lang="en-US" err="1">
                <a:latin typeface="Calibri" panose="020F0502020204030204" pitchFamily="34" charset="0"/>
                <a:ea typeface="Calibri" panose="020F0502020204030204" pitchFamily="34" charset="0"/>
                <a:cs typeface="Times New Roman" panose="02020603050405020304" pitchFamily="18" charset="0"/>
              </a:rPr>
              <a:t>los</a:t>
            </a:r>
            <a:r>
              <a:rPr lang="en-US">
                <a:latin typeface="Calibri" panose="020F0502020204030204" pitchFamily="34" charset="0"/>
                <a:ea typeface="Calibri" panose="020F0502020204030204" pitchFamily="34" charset="0"/>
                <a:cs typeface="Times New Roman" panose="02020603050405020304" pitchFamily="18" charset="0"/>
              </a:rPr>
              <a:t> Diez Mandamientos, </a:t>
            </a:r>
            <a:r>
              <a:rPr lang="en-US" err="1">
                <a:latin typeface="Calibri" panose="020F0502020204030204" pitchFamily="34" charset="0"/>
                <a:ea typeface="Calibri" panose="020F0502020204030204" pitchFamily="34" charset="0"/>
                <a:cs typeface="Times New Roman" panose="02020603050405020304" pitchFamily="18" charset="0"/>
              </a:rPr>
              <a:t>expandiéndolos</a:t>
            </a:r>
            <a:r>
              <a:rPr lang="en-US">
                <a:latin typeface="Calibri" panose="020F0502020204030204" pitchFamily="34" charset="0"/>
                <a:ea typeface="Calibri" panose="020F0502020204030204" pitchFamily="34" charset="0"/>
                <a:cs typeface="Times New Roman" panose="02020603050405020304" pitchFamily="18" charset="0"/>
              </a:rPr>
              <a:t> y </a:t>
            </a:r>
            <a:r>
              <a:rPr lang="en-US" err="1">
                <a:latin typeface="Calibri" panose="020F0502020204030204" pitchFamily="34" charset="0"/>
                <a:ea typeface="Calibri" panose="020F0502020204030204" pitchFamily="34" charset="0"/>
                <a:cs typeface="Times New Roman" panose="02020603050405020304" pitchFamily="18" charset="0"/>
              </a:rPr>
              <a:t>profundizándolos</a:t>
            </a:r>
            <a:r>
              <a:rPr lang="en-US">
                <a:latin typeface="Calibri" panose="020F0502020204030204" pitchFamily="34" charset="0"/>
                <a:ea typeface="Calibri" panose="020F0502020204030204" pitchFamily="34" charset="0"/>
                <a:cs typeface="Times New Roman" panose="02020603050405020304" pitchFamily="18" charset="0"/>
              </a:rPr>
              <a:t> hasta su plena </a:t>
            </a:r>
            <a:r>
              <a:rPr lang="en-US" err="1">
                <a:latin typeface="Calibri" panose="020F0502020204030204" pitchFamily="34" charset="0"/>
                <a:ea typeface="Calibri" panose="020F0502020204030204" pitchFamily="34" charset="0"/>
                <a:cs typeface="Times New Roman" panose="02020603050405020304" pitchFamily="18" charset="0"/>
              </a:rPr>
              <a:t>verdad</a:t>
            </a:r>
            <a:r>
              <a:rPr lang="en-US">
                <a:latin typeface="Calibri" panose="020F0502020204030204" pitchFamily="34" charset="0"/>
                <a:ea typeface="Calibri" panose="020F0502020204030204" pitchFamily="34" charset="0"/>
                <a:cs typeface="Times New Roman" panose="02020603050405020304" pitchFamily="18" charset="0"/>
              </a:rPr>
              <a:t> en </a:t>
            </a:r>
            <a:r>
              <a:rPr lang="en-US" err="1">
                <a:latin typeface="Calibri" panose="020F0502020204030204" pitchFamily="34" charset="0"/>
                <a:ea typeface="Calibri" panose="020F0502020204030204" pitchFamily="34" charset="0"/>
                <a:cs typeface="Times New Roman" panose="02020603050405020304" pitchFamily="18" charset="0"/>
              </a:rPr>
              <a:t>el</a:t>
            </a:r>
            <a:r>
              <a:rPr lang="en-US">
                <a:latin typeface="Calibri" panose="020F0502020204030204" pitchFamily="34" charset="0"/>
                <a:ea typeface="Calibri" panose="020F0502020204030204" pitchFamily="34" charset="0"/>
                <a:cs typeface="Times New Roman" panose="02020603050405020304" pitchFamily="18" charset="0"/>
              </a:rPr>
              <a:t> plan de Dios. Son Dios </a:t>
            </a:r>
            <a:r>
              <a:rPr lang="en-US" err="1">
                <a:latin typeface="Calibri" panose="020F0502020204030204" pitchFamily="34" charset="0"/>
                <a:ea typeface="Calibri" panose="020F0502020204030204" pitchFamily="34" charset="0"/>
                <a:cs typeface="Times New Roman" panose="02020603050405020304" pitchFamily="18" charset="0"/>
              </a:rPr>
              <a:t>nuestro</a:t>
            </a:r>
            <a:r>
              <a:rPr lang="en-US">
                <a:latin typeface="Calibri" panose="020F0502020204030204" pitchFamily="34" charset="0"/>
                <a:ea typeface="Calibri" panose="020F0502020204030204" pitchFamily="34" charset="0"/>
                <a:cs typeface="Times New Roman" panose="02020603050405020304" pitchFamily="18" charset="0"/>
              </a:rPr>
              <a:t> Padre </a:t>
            </a:r>
            <a:r>
              <a:rPr lang="en-US" err="1">
                <a:latin typeface="Calibri" panose="020F0502020204030204" pitchFamily="34" charset="0"/>
                <a:ea typeface="Calibri" panose="020F0502020204030204" pitchFamily="34" charset="0"/>
                <a:cs typeface="Times New Roman" panose="02020603050405020304" pitchFamily="18" charset="0"/>
              </a:rPr>
              <a:t>llamándonos</a:t>
            </a:r>
            <a:r>
              <a:rPr lang="en-US">
                <a:latin typeface="Calibri" panose="020F0502020204030204" pitchFamily="34" charset="0"/>
                <a:ea typeface="Calibri" panose="020F0502020204030204" pitchFamily="34" charset="0"/>
                <a:cs typeface="Times New Roman" panose="02020603050405020304" pitchFamily="18" charset="0"/>
              </a:rPr>
              <a:t> a </a:t>
            </a:r>
            <a:r>
              <a:rPr lang="en-US" err="1">
                <a:latin typeface="Calibri" panose="020F0502020204030204" pitchFamily="34" charset="0"/>
                <a:ea typeface="Calibri" panose="020F0502020204030204" pitchFamily="34" charset="0"/>
                <a:cs typeface="Times New Roman" panose="02020603050405020304" pitchFamily="18" charset="0"/>
              </a:rPr>
              <a:t>amar</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como</a:t>
            </a:r>
            <a:r>
              <a:rPr lang="en-US">
                <a:latin typeface="Calibri" panose="020F0502020204030204" pitchFamily="34" charset="0"/>
                <a:ea typeface="Calibri" panose="020F0502020204030204" pitchFamily="34" charset="0"/>
                <a:cs typeface="Times New Roman" panose="02020603050405020304" pitchFamily="18" charset="0"/>
              </a:rPr>
              <a:t> Él ama con amor </a:t>
            </a:r>
            <a:r>
              <a:rPr lang="en-US" err="1">
                <a:latin typeface="Calibri" panose="020F0502020204030204" pitchFamily="34" charset="0"/>
                <a:ea typeface="Calibri" panose="020F0502020204030204" pitchFamily="34" charset="0"/>
                <a:cs typeface="Times New Roman" panose="02020603050405020304" pitchFamily="18" charset="0"/>
              </a:rPr>
              <a:t>sobrenatural</a:t>
            </a:r>
            <a:r>
              <a:rPr lang="en-US">
                <a:latin typeface="Calibri" panose="020F0502020204030204" pitchFamily="34" charset="0"/>
                <a:ea typeface="Calibri" panose="020F0502020204030204" pitchFamily="34" charset="0"/>
                <a:cs typeface="Times New Roman" panose="02020603050405020304" pitchFamily="18" charset="0"/>
              </a:rPr>
              <a:t> o </a:t>
            </a:r>
            <a:r>
              <a:rPr lang="en-US" err="1">
                <a:latin typeface="Calibri" panose="020F0502020204030204" pitchFamily="34" charset="0"/>
                <a:ea typeface="Calibri" panose="020F0502020204030204" pitchFamily="34" charset="0"/>
                <a:cs typeface="Times New Roman" panose="02020603050405020304" pitchFamily="18" charset="0"/>
              </a:rPr>
              <a:t>divino</a:t>
            </a:r>
            <a:r>
              <a:rPr lang="en-US">
                <a:latin typeface="Calibri" panose="020F0502020204030204" pitchFamily="34" charset="0"/>
                <a:ea typeface="Calibri" panose="020F0502020204030204" pitchFamily="34" charset="0"/>
                <a:cs typeface="Times New Roman" panose="02020603050405020304" pitchFamily="18" charset="0"/>
              </a:rPr>
              <a:t>. 
Como </a:t>
            </a:r>
            <a:r>
              <a:rPr lang="en-US" err="1">
                <a:latin typeface="Calibri" panose="020F0502020204030204" pitchFamily="34" charset="0"/>
                <a:ea typeface="Calibri" panose="020F0502020204030204" pitchFamily="34" charset="0"/>
                <a:cs typeface="Times New Roman" panose="02020603050405020304" pitchFamily="18" charset="0"/>
              </a:rPr>
              <a:t>leemos</a:t>
            </a:r>
            <a:r>
              <a:rPr lang="en-US">
                <a:latin typeface="Calibri" panose="020F0502020204030204" pitchFamily="34" charset="0"/>
                <a:ea typeface="Calibri" panose="020F0502020204030204" pitchFamily="34" charset="0"/>
                <a:cs typeface="Times New Roman" panose="02020603050405020304" pitchFamily="18" charset="0"/>
              </a:rPr>
              <a:t> en </a:t>
            </a:r>
            <a:r>
              <a:rPr lang="en-US" err="1">
                <a:latin typeface="Calibri" panose="020F0502020204030204" pitchFamily="34" charset="0"/>
                <a:ea typeface="Calibri" panose="020F0502020204030204" pitchFamily="34" charset="0"/>
                <a:cs typeface="Times New Roman" panose="02020603050405020304" pitchFamily="18" charset="0"/>
              </a:rPr>
              <a:t>el</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Sermón</a:t>
            </a:r>
            <a:r>
              <a:rPr lang="en-US">
                <a:latin typeface="Calibri" panose="020F0502020204030204" pitchFamily="34" charset="0"/>
                <a:ea typeface="Calibri" panose="020F0502020204030204" pitchFamily="34" charset="0"/>
                <a:cs typeface="Times New Roman" panose="02020603050405020304" pitchFamily="18" charset="0"/>
              </a:rPr>
              <a:t> de la Montaña , la Nueva Ley del amor </a:t>
            </a:r>
            <a:r>
              <a:rPr lang="en-US" err="1">
                <a:latin typeface="Calibri" panose="020F0502020204030204" pitchFamily="34" charset="0"/>
                <a:ea typeface="Calibri" panose="020F0502020204030204" pitchFamily="34" charset="0"/>
                <a:cs typeface="Times New Roman" panose="02020603050405020304" pitchFamily="18" charset="0"/>
              </a:rPr>
              <a:t>sobrenatural</a:t>
            </a:r>
            <a:r>
              <a:rPr lang="en-US">
                <a:latin typeface="Calibri" panose="020F0502020204030204" pitchFamily="34" charset="0"/>
                <a:ea typeface="Calibri" panose="020F0502020204030204" pitchFamily="34" charset="0"/>
                <a:cs typeface="Times New Roman" panose="02020603050405020304" pitchFamily="18" charset="0"/>
              </a:rPr>
              <a:t> de Dios, que </a:t>
            </a:r>
            <a:r>
              <a:rPr lang="en-US" err="1">
                <a:latin typeface="Calibri" panose="020F0502020204030204" pitchFamily="34" charset="0"/>
                <a:ea typeface="Calibri" panose="020F0502020204030204" pitchFamily="34" charset="0"/>
                <a:cs typeface="Times New Roman" panose="02020603050405020304" pitchFamily="18" charset="0"/>
              </a:rPr>
              <a:t>nos</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enseña</a:t>
            </a:r>
            <a:r>
              <a:rPr lang="en-US">
                <a:latin typeface="Calibri" panose="020F0502020204030204" pitchFamily="34" charset="0"/>
                <a:ea typeface="Calibri" panose="020F0502020204030204" pitchFamily="34" charset="0"/>
                <a:cs typeface="Times New Roman" panose="02020603050405020304" pitchFamily="18" charset="0"/>
              </a:rPr>
              <a:t> a </a:t>
            </a:r>
            <a:r>
              <a:rPr lang="en-US" err="1">
                <a:latin typeface="Calibri" panose="020F0502020204030204" pitchFamily="34" charset="0"/>
                <a:ea typeface="Calibri" panose="020F0502020204030204" pitchFamily="34" charset="0"/>
                <a:cs typeface="Times New Roman" panose="02020603050405020304" pitchFamily="18" charset="0"/>
              </a:rPr>
              <a:t>amar</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como</a:t>
            </a:r>
            <a:r>
              <a:rPr lang="en-US">
                <a:latin typeface="Calibri" panose="020F0502020204030204" pitchFamily="34" charset="0"/>
                <a:ea typeface="Calibri" panose="020F0502020204030204" pitchFamily="34" charset="0"/>
                <a:cs typeface="Times New Roman" panose="02020603050405020304" pitchFamily="18" charset="0"/>
              </a:rPr>
              <a:t> Cristo </a:t>
            </a:r>
            <a:r>
              <a:rPr lang="en-US" err="1">
                <a:latin typeface="Calibri" panose="020F0502020204030204" pitchFamily="34" charset="0"/>
                <a:ea typeface="Calibri" panose="020F0502020204030204" pitchFamily="34" charset="0"/>
                <a:cs typeface="Times New Roman" panose="02020603050405020304" pitchFamily="18" charset="0"/>
              </a:rPr>
              <a:t>nos</a:t>
            </a:r>
            <a:r>
              <a:rPr lang="en-US">
                <a:latin typeface="Calibri" panose="020F0502020204030204" pitchFamily="34" charset="0"/>
                <a:ea typeface="Calibri" panose="020F0502020204030204" pitchFamily="34" charset="0"/>
                <a:cs typeface="Times New Roman" panose="02020603050405020304" pitchFamily="18" charset="0"/>
              </a:rPr>
              <a:t> ama, es </a:t>
            </a:r>
            <a:r>
              <a:rPr lang="en-US" err="1">
                <a:latin typeface="Calibri" panose="020F0502020204030204" pitchFamily="34" charset="0"/>
                <a:ea typeface="Calibri" panose="020F0502020204030204" pitchFamily="34" charset="0"/>
                <a:cs typeface="Times New Roman" panose="02020603050405020304" pitchFamily="18" charset="0"/>
              </a:rPr>
              <a:t>difícil</a:t>
            </a:r>
            <a:r>
              <a:rPr lang="en-US">
                <a:latin typeface="Calibri" panose="020F0502020204030204" pitchFamily="34" charset="0"/>
                <a:ea typeface="Calibri" panose="020F0502020204030204" pitchFamily="34" charset="0"/>
                <a:cs typeface="Times New Roman" panose="02020603050405020304" pitchFamily="18" charset="0"/>
              </a:rPr>
              <a:t> y </a:t>
            </a:r>
            <a:r>
              <a:rPr lang="en-US" err="1">
                <a:latin typeface="Calibri" panose="020F0502020204030204" pitchFamily="34" charset="0"/>
                <a:ea typeface="Calibri" panose="020F0502020204030204" pitchFamily="34" charset="0"/>
                <a:cs typeface="Times New Roman" panose="02020603050405020304" pitchFamily="18" charset="0"/>
              </a:rPr>
              <a:t>básicamente</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imposible</a:t>
            </a:r>
            <a:r>
              <a:rPr lang="en-US">
                <a:latin typeface="Calibri" panose="020F0502020204030204" pitchFamily="34" charset="0"/>
                <a:ea typeface="Calibri" panose="020F0502020204030204" pitchFamily="34" charset="0"/>
                <a:cs typeface="Times New Roman" panose="02020603050405020304" pitchFamily="18" charset="0"/>
              </a:rPr>
              <a:t> de </a:t>
            </a:r>
            <a:r>
              <a:rPr lang="en-US" err="1">
                <a:latin typeface="Calibri" panose="020F0502020204030204" pitchFamily="34" charset="0"/>
                <a:ea typeface="Calibri" panose="020F0502020204030204" pitchFamily="34" charset="0"/>
                <a:cs typeface="Times New Roman" panose="02020603050405020304" pitchFamily="18" charset="0"/>
              </a:rPr>
              <a:t>seguir</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perfectamente</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confiando</a:t>
            </a:r>
            <a:r>
              <a:rPr lang="en-US">
                <a:latin typeface="Calibri" panose="020F0502020204030204" pitchFamily="34" charset="0"/>
                <a:ea typeface="Calibri" panose="020F0502020204030204" pitchFamily="34" charset="0"/>
                <a:cs typeface="Times New Roman" panose="02020603050405020304" pitchFamily="18" charset="0"/>
              </a:rPr>
              <a:t> en </a:t>
            </a:r>
            <a:r>
              <a:rPr lang="en-US" err="1">
                <a:latin typeface="Calibri" panose="020F0502020204030204" pitchFamily="34" charset="0"/>
                <a:ea typeface="Calibri" panose="020F0502020204030204" pitchFamily="34" charset="0"/>
                <a:cs typeface="Times New Roman" panose="02020603050405020304" pitchFamily="18" charset="0"/>
              </a:rPr>
              <a:t>nuestras</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propias</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fuerzas</a:t>
            </a:r>
            <a:r>
              <a:rPr lang="en-US">
                <a:latin typeface="Calibri" panose="020F0502020204030204" pitchFamily="34" charset="0"/>
                <a:ea typeface="Calibri" panose="020F0502020204030204" pitchFamily="34" charset="0"/>
                <a:cs typeface="Times New Roman" panose="02020603050405020304" pitchFamily="18" charset="0"/>
              </a:rPr>
              <a:t>. Sin embargo, </a:t>
            </a:r>
            <a:r>
              <a:rPr lang="en-US" err="1">
                <a:latin typeface="Calibri" panose="020F0502020204030204" pitchFamily="34" charset="0"/>
                <a:ea typeface="Calibri" panose="020F0502020204030204" pitchFamily="34" charset="0"/>
                <a:cs typeface="Times New Roman" panose="02020603050405020304" pitchFamily="18" charset="0"/>
              </a:rPr>
              <a:t>el</a:t>
            </a:r>
            <a:r>
              <a:rPr lang="en-US">
                <a:latin typeface="Calibri" panose="020F0502020204030204" pitchFamily="34" charset="0"/>
                <a:ea typeface="Calibri" panose="020F0502020204030204" pitchFamily="34" charset="0"/>
                <a:cs typeface="Times New Roman" panose="02020603050405020304" pitchFamily="18" charset="0"/>
              </a:rPr>
              <a:t> Padre </a:t>
            </a:r>
            <a:r>
              <a:rPr lang="en-US" err="1">
                <a:latin typeface="Calibri" panose="020F0502020204030204" pitchFamily="34" charset="0"/>
                <a:ea typeface="Calibri" panose="020F0502020204030204" pitchFamily="34" charset="0"/>
                <a:cs typeface="Times New Roman" panose="02020603050405020304" pitchFamily="18" charset="0"/>
              </a:rPr>
              <a:t>nos</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dio</a:t>
            </a:r>
            <a:r>
              <a:rPr lang="en-US">
                <a:latin typeface="Calibri" panose="020F0502020204030204" pitchFamily="34" charset="0"/>
                <a:ea typeface="Calibri" panose="020F0502020204030204" pitchFamily="34" charset="0"/>
                <a:cs typeface="Times New Roman" panose="02020603050405020304" pitchFamily="18" charset="0"/>
              </a:rPr>
              <a:t> a Jesús, </a:t>
            </a:r>
            <a:r>
              <a:rPr lang="en-US" err="1">
                <a:latin typeface="Calibri" panose="020F0502020204030204" pitchFamily="34" charset="0"/>
                <a:ea typeface="Calibri" panose="020F0502020204030204" pitchFamily="34" charset="0"/>
                <a:cs typeface="Times New Roman" panose="02020603050405020304" pitchFamily="18" charset="0"/>
              </a:rPr>
              <a:t>quien</a:t>
            </a:r>
            <a:r>
              <a:rPr lang="en-US">
                <a:latin typeface="Calibri" panose="020F0502020204030204" pitchFamily="34" charset="0"/>
                <a:ea typeface="Calibri" panose="020F0502020204030204" pitchFamily="34" charset="0"/>
                <a:cs typeface="Times New Roman" panose="02020603050405020304" pitchFamily="18" charset="0"/>
              </a:rPr>
              <a:t> no solo </a:t>
            </a:r>
            <a:r>
              <a:rPr lang="en-US" err="1">
                <a:latin typeface="Calibri" panose="020F0502020204030204" pitchFamily="34" charset="0"/>
                <a:ea typeface="Calibri" panose="020F0502020204030204" pitchFamily="34" charset="0"/>
                <a:cs typeface="Times New Roman" panose="02020603050405020304" pitchFamily="18" charset="0"/>
              </a:rPr>
              <a:t>nos</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abrió</a:t>
            </a:r>
            <a:r>
              <a:rPr lang="en-US">
                <a:latin typeface="Calibri" panose="020F0502020204030204" pitchFamily="34" charset="0"/>
                <a:ea typeface="Calibri" panose="020F0502020204030204" pitchFamily="34" charset="0"/>
                <a:cs typeface="Times New Roman" panose="02020603050405020304" pitchFamily="18" charset="0"/>
              </a:rPr>
              <a:t> las </a:t>
            </a:r>
            <a:r>
              <a:rPr lang="en-US" err="1">
                <a:latin typeface="Calibri" panose="020F0502020204030204" pitchFamily="34" charset="0"/>
                <a:ea typeface="Calibri" panose="020F0502020204030204" pitchFamily="34" charset="0"/>
                <a:cs typeface="Times New Roman" panose="02020603050405020304" pitchFamily="18" charset="0"/>
              </a:rPr>
              <a:t>puertas</a:t>
            </a:r>
            <a:r>
              <a:rPr lang="en-US">
                <a:latin typeface="Calibri" panose="020F0502020204030204" pitchFamily="34" charset="0"/>
                <a:ea typeface="Calibri" panose="020F0502020204030204" pitchFamily="34" charset="0"/>
                <a:cs typeface="Times New Roman" panose="02020603050405020304" pitchFamily="18" charset="0"/>
              </a:rPr>
              <a:t> del Cielo, </a:t>
            </a:r>
            <a:r>
              <a:rPr lang="en-US" err="1">
                <a:latin typeface="Calibri" panose="020F0502020204030204" pitchFamily="34" charset="0"/>
                <a:ea typeface="Calibri" panose="020F0502020204030204" pitchFamily="34" charset="0"/>
                <a:cs typeface="Times New Roman" panose="02020603050405020304" pitchFamily="18" charset="0"/>
              </a:rPr>
              <a:t>sino</a:t>
            </a:r>
            <a:r>
              <a:rPr lang="en-US">
                <a:latin typeface="Calibri" panose="020F0502020204030204" pitchFamily="34" charset="0"/>
                <a:ea typeface="Calibri" panose="020F0502020204030204" pitchFamily="34" charset="0"/>
                <a:cs typeface="Times New Roman" panose="02020603050405020304" pitchFamily="18" charset="0"/>
              </a:rPr>
              <a:t> que también es </a:t>
            </a:r>
            <a:r>
              <a:rPr lang="en-US" err="1">
                <a:latin typeface="Calibri" panose="020F0502020204030204" pitchFamily="34" charset="0"/>
                <a:ea typeface="Calibri" panose="020F0502020204030204" pitchFamily="34" charset="0"/>
                <a:cs typeface="Times New Roman" panose="02020603050405020304" pitchFamily="18" charset="0"/>
              </a:rPr>
              <a:t>el</a:t>
            </a:r>
            <a:r>
              <a:rPr lang="en-US">
                <a:latin typeface="Calibri" panose="020F0502020204030204" pitchFamily="34" charset="0"/>
                <a:ea typeface="Calibri" panose="020F0502020204030204" pitchFamily="34" charset="0"/>
                <a:cs typeface="Times New Roman" panose="02020603050405020304" pitchFamily="18" charset="0"/>
              </a:rPr>
              <a:t> Camino, la Verdad y la Vida para </a:t>
            </a:r>
            <a:r>
              <a:rPr lang="en-US" err="1">
                <a:latin typeface="Calibri" panose="020F0502020204030204" pitchFamily="34" charset="0"/>
                <a:ea typeface="Calibri" panose="020F0502020204030204" pitchFamily="34" charset="0"/>
                <a:cs typeface="Times New Roman" panose="02020603050405020304" pitchFamily="18" charset="0"/>
              </a:rPr>
              <a:t>nosotros</a:t>
            </a:r>
            <a:r>
              <a:rPr lang="en-US">
                <a:latin typeface="Calibri" panose="020F0502020204030204" pitchFamily="34" charset="0"/>
                <a:ea typeface="Calibri" panose="020F0502020204030204" pitchFamily="34" charset="0"/>
                <a:cs typeface="Times New Roman" panose="02020603050405020304" pitchFamily="18" charset="0"/>
              </a:rPr>
              <a:t>.                                                        ¡Es Jesús </a:t>
            </a:r>
            <a:r>
              <a:rPr lang="en-US" err="1">
                <a:latin typeface="Calibri" panose="020F0502020204030204" pitchFamily="34" charset="0"/>
                <a:ea typeface="Calibri" panose="020F0502020204030204" pitchFamily="34" charset="0"/>
                <a:cs typeface="Times New Roman" panose="02020603050405020304" pitchFamily="18" charset="0"/>
              </a:rPr>
              <a:t>quien</a:t>
            </a:r>
            <a:r>
              <a:rPr lang="en-US">
                <a:latin typeface="Calibri" panose="020F0502020204030204" pitchFamily="34" charset="0"/>
                <a:ea typeface="Calibri" panose="020F0502020204030204" pitchFamily="34" charset="0"/>
                <a:cs typeface="Times New Roman" panose="02020603050405020304" pitchFamily="18" charset="0"/>
              </a:rPr>
              <a:t> </a:t>
            </a:r>
            <a:r>
              <a:rPr lang="en-US" err="1">
                <a:latin typeface="Calibri" panose="020F0502020204030204" pitchFamily="34" charset="0"/>
                <a:ea typeface="Calibri" panose="020F0502020204030204" pitchFamily="34" charset="0"/>
                <a:cs typeface="Times New Roman" panose="02020603050405020304" pitchFamily="18" charset="0"/>
              </a:rPr>
              <a:t>nos</a:t>
            </a:r>
            <a:r>
              <a:rPr lang="en-US">
                <a:latin typeface="Calibri" panose="020F0502020204030204" pitchFamily="34" charset="0"/>
                <a:ea typeface="Calibri" panose="020F0502020204030204" pitchFamily="34" charset="0"/>
                <a:cs typeface="Times New Roman" panose="02020603050405020304" pitchFamily="18" charset="0"/>
              </a:rPr>
              <a:t> da la </a:t>
            </a:r>
            <a:r>
              <a:rPr lang="en-US" err="1">
                <a:latin typeface="Calibri" panose="020F0502020204030204" pitchFamily="34" charset="0"/>
                <a:ea typeface="Calibri" panose="020F0502020204030204" pitchFamily="34" charset="0"/>
                <a:cs typeface="Times New Roman" panose="02020603050405020304" pitchFamily="18" charset="0"/>
              </a:rPr>
              <a:t>gracia</a:t>
            </a:r>
            <a:r>
              <a:rPr lang="en-US">
                <a:latin typeface="Calibri" panose="020F0502020204030204" pitchFamily="34" charset="0"/>
                <a:ea typeface="Calibri" panose="020F0502020204030204" pitchFamily="34" charset="0"/>
                <a:cs typeface="Times New Roman" panose="02020603050405020304" pitchFamily="18" charset="0"/>
              </a:rPr>
              <a:t> de </a:t>
            </a:r>
            <a:r>
              <a:rPr lang="en-US" err="1">
                <a:latin typeface="Calibri" panose="020F0502020204030204" pitchFamily="34" charset="0"/>
                <a:ea typeface="Calibri" panose="020F0502020204030204" pitchFamily="34" charset="0"/>
                <a:cs typeface="Times New Roman" panose="02020603050405020304" pitchFamily="18" charset="0"/>
              </a:rPr>
              <a:t>vivir</a:t>
            </a:r>
            <a:r>
              <a:rPr lang="en-US">
                <a:latin typeface="Calibri" panose="020F0502020204030204" pitchFamily="34" charset="0"/>
                <a:ea typeface="Calibri" panose="020F0502020204030204" pitchFamily="34" charset="0"/>
                <a:cs typeface="Times New Roman" panose="02020603050405020304" pitchFamily="18" charset="0"/>
              </a:rPr>
              <a:t> las </a:t>
            </a:r>
            <a:r>
              <a:rPr lang="en-US" err="1">
                <a:latin typeface="Calibri" panose="020F0502020204030204" pitchFamily="34" charset="0"/>
                <a:ea typeface="Calibri" panose="020F0502020204030204" pitchFamily="34" charset="0"/>
                <a:cs typeface="Times New Roman" panose="02020603050405020304" pitchFamily="18" charset="0"/>
              </a:rPr>
              <a:t>leyes</a:t>
            </a:r>
            <a:r>
              <a:rPr lang="en-US">
                <a:latin typeface="Calibri" panose="020F0502020204030204" pitchFamily="34" charset="0"/>
                <a:ea typeface="Calibri" panose="020F0502020204030204" pitchFamily="34" charset="0"/>
                <a:cs typeface="Times New Roman" panose="02020603050405020304" pitchFamily="18" charset="0"/>
              </a:rPr>
              <a:t> de amor </a:t>
            </a:r>
            <a:r>
              <a:rPr lang="en-US" err="1">
                <a:latin typeface="Calibri" panose="020F0502020204030204" pitchFamily="34" charset="0"/>
                <a:ea typeface="Calibri" panose="020F0502020204030204" pitchFamily="34" charset="0"/>
                <a:cs typeface="Times New Roman" panose="02020603050405020304" pitchFamily="18" charset="0"/>
              </a:rPr>
              <a:t>divino</a:t>
            </a:r>
            <a:r>
              <a:rPr lang="en-US">
                <a:latin typeface="Calibri" panose="020F0502020204030204" pitchFamily="34" charset="0"/>
                <a:ea typeface="Calibri" panose="020F0502020204030204" pitchFamily="34" charset="0"/>
                <a:cs typeface="Times New Roman" panose="02020603050405020304" pitchFamily="18" charset="0"/>
              </a:rPr>
              <a:t> de su Padre!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98D601-E30D-1015-EE18-3BA23083379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EF7848-6019-B6B5-9AFA-83531A8B95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ED8AE2-43BB-E7DD-C99F-125D8E3237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28" name="Rectangle 27">
            <a:extLst>
              <a:ext uri="{FF2B5EF4-FFF2-40B4-BE49-F238E27FC236}">
                <a16:creationId xmlns:a16="http://schemas.microsoft.com/office/drawing/2014/main" id="{CA310653-523B-8A39-F85C-7AF0A69A5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53D5B75-9CB0-9C48-21EC-0A295ECB76C2}"/>
              </a:ext>
            </a:extLst>
          </p:cNvPr>
          <p:cNvSpPr txBox="1"/>
          <p:nvPr/>
        </p:nvSpPr>
        <p:spPr>
          <a:xfrm>
            <a:off x="6454399" y="220218"/>
            <a:ext cx="5346105" cy="6417564"/>
          </a:xfrm>
          <a:prstGeom prst="rect">
            <a:avLst/>
          </a:prstGeom>
        </p:spPr>
        <p:txBody>
          <a:bodyPr vert="horz" lIns="91440" tIns="45720" rIns="91440" bIns="45720" rtlCol="0">
            <a:normAutofit fontScale="92500" lnSpcReduction="20000"/>
          </a:bodyPr>
          <a:lstStyle/>
          <a:p>
            <a:pPr algn="ctr">
              <a:lnSpc>
                <a:spcPct val="107000"/>
              </a:lnSpc>
              <a:spcAft>
                <a:spcPts val="800"/>
              </a:spcAft>
            </a:pPr>
            <a:r>
              <a:rPr lang="en-US" sz="2600">
                <a:latin typeface="Calibri" panose="020F0502020204030204" pitchFamily="34" charset="0"/>
                <a:ea typeface="Calibri" panose="020F0502020204030204" pitchFamily="34" charset="0"/>
                <a:cs typeface="Times New Roman" panose="02020603050405020304" pitchFamily="18" charset="0"/>
              </a:rPr>
              <a:t>Dios comenzaría enseñando a sus hijos los fundamentos del amor. Lo haría dándoles leyes a seguir basadas en la ley moral natural. Las leyes o preceptos basados en la ley natural son aquellos que todas las personas podemos entender si usamos nuestra razón (es decir, la recta razón).                                                 
Debido a que los seres humanos están hechos a imagen y semejanza de Dios, destinados a ser sus hijos, tenemos la capacidad de usar la razón para discernir el bien y el mal, que es la base de la moralidad. Debido al pecado, a menudo necesitamos la ayuda de la misericordia y la gracia de Dios para alinear nuestra razón con lo que es verdadero, bueno y hermoso.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51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82F3E0D-AAA0-DB8A-C351-4FEBBB497AFD}"/>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tatue of a person in front of a building&#10;&#10;AI-generated content may be incorrect.">
            <a:extLst>
              <a:ext uri="{FF2B5EF4-FFF2-40B4-BE49-F238E27FC236}">
                <a16:creationId xmlns:a16="http://schemas.microsoft.com/office/drawing/2014/main" id="{6E7DF52F-A2F6-CAB1-DE7F-9DE7A0B84FD4}"/>
              </a:ext>
            </a:extLst>
          </p:cNvPr>
          <p:cNvPicPr>
            <a:picLocks noChangeAspect="1"/>
          </p:cNvPicPr>
          <p:nvPr/>
        </p:nvPicPr>
        <p:blipFill>
          <a:blip r:embed="rId2"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extBox 1">
            <a:extLst>
              <a:ext uri="{FF2B5EF4-FFF2-40B4-BE49-F238E27FC236}">
                <a16:creationId xmlns:a16="http://schemas.microsoft.com/office/drawing/2014/main" id="{1065562B-A38C-87F2-5C69-017EA623CF2C}"/>
              </a:ext>
            </a:extLst>
          </p:cNvPr>
          <p:cNvSpPr txBox="1"/>
          <p:nvPr/>
        </p:nvSpPr>
        <p:spPr>
          <a:xfrm>
            <a:off x="1524000" y="751426"/>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800"/>
              </a:spcAft>
            </a:pPr>
            <a:r>
              <a:rPr lang="en-US" sz="4700" b="1">
                <a:solidFill>
                  <a:srgbClr val="FFFFFF"/>
                </a:solidFill>
                <a:latin typeface="+mj-lt"/>
                <a:ea typeface="+mj-ea"/>
                <a:cs typeface="+mj-cs"/>
              </a:rPr>
              <a:t>¿</a:t>
            </a:r>
            <a:r>
              <a:rPr lang="en-US" sz="4700" b="1" err="1">
                <a:solidFill>
                  <a:srgbClr val="FFFFFF"/>
                </a:solidFill>
                <a:latin typeface="+mj-lt"/>
                <a:ea typeface="+mj-ea"/>
                <a:cs typeface="+mj-cs"/>
              </a:rPr>
              <a:t>Cómo</a:t>
            </a:r>
            <a:r>
              <a:rPr lang="en-US" sz="4700" b="1">
                <a:solidFill>
                  <a:srgbClr val="FFFFFF"/>
                </a:solidFill>
                <a:latin typeface="+mj-lt"/>
                <a:ea typeface="+mj-ea"/>
                <a:cs typeface="+mj-cs"/>
              </a:rPr>
              <a:t> </a:t>
            </a:r>
            <a:r>
              <a:rPr lang="en-US" sz="4700" b="1" err="1">
                <a:solidFill>
                  <a:srgbClr val="FFFFFF"/>
                </a:solidFill>
                <a:latin typeface="+mj-lt"/>
                <a:ea typeface="+mj-ea"/>
                <a:cs typeface="+mj-cs"/>
              </a:rPr>
              <a:t>nos</a:t>
            </a:r>
            <a:r>
              <a:rPr lang="en-US" sz="4700" b="1">
                <a:solidFill>
                  <a:srgbClr val="FFFFFF"/>
                </a:solidFill>
                <a:latin typeface="+mj-lt"/>
                <a:ea typeface="+mj-ea"/>
                <a:cs typeface="+mj-cs"/>
              </a:rPr>
              <a:t> da Jesús esta </a:t>
            </a:r>
            <a:r>
              <a:rPr lang="en-US" sz="4700" b="1" err="1">
                <a:solidFill>
                  <a:srgbClr val="FFFFFF"/>
                </a:solidFill>
                <a:latin typeface="+mj-lt"/>
                <a:ea typeface="+mj-ea"/>
                <a:cs typeface="+mj-cs"/>
              </a:rPr>
              <a:t>gracia</a:t>
            </a:r>
            <a:r>
              <a:rPr lang="en-US" sz="4700" b="1">
                <a:solidFill>
                  <a:srgbClr val="FFFFFF"/>
                </a:solidFill>
                <a:latin typeface="+mj-lt"/>
                <a:ea typeface="+mj-ea"/>
                <a:cs typeface="+mj-cs"/>
              </a:rPr>
              <a:t> para </a:t>
            </a:r>
            <a:r>
              <a:rPr lang="en-US" sz="4700" b="1" err="1">
                <a:solidFill>
                  <a:srgbClr val="FFFFFF"/>
                </a:solidFill>
                <a:latin typeface="+mj-lt"/>
                <a:ea typeface="+mj-ea"/>
                <a:cs typeface="+mj-cs"/>
              </a:rPr>
              <a:t>vivir</a:t>
            </a:r>
            <a:r>
              <a:rPr lang="en-US" sz="4700" b="1">
                <a:solidFill>
                  <a:srgbClr val="FFFFFF"/>
                </a:solidFill>
                <a:latin typeface="+mj-lt"/>
                <a:ea typeface="+mj-ea"/>
                <a:cs typeface="+mj-cs"/>
              </a:rPr>
              <a:t> las </a:t>
            </a:r>
            <a:r>
              <a:rPr lang="en-US" sz="4700" b="1" err="1">
                <a:solidFill>
                  <a:srgbClr val="FFFFFF"/>
                </a:solidFill>
                <a:latin typeface="+mj-lt"/>
                <a:ea typeface="+mj-ea"/>
                <a:cs typeface="+mj-cs"/>
              </a:rPr>
              <a:t>leyes</a:t>
            </a:r>
            <a:r>
              <a:rPr lang="en-US" sz="4700" b="1">
                <a:solidFill>
                  <a:srgbClr val="FFFFFF"/>
                </a:solidFill>
                <a:latin typeface="+mj-lt"/>
                <a:ea typeface="+mj-ea"/>
                <a:cs typeface="+mj-cs"/>
              </a:rPr>
              <a:t> de Dios Padre 
¿Del amor </a:t>
            </a:r>
            <a:r>
              <a:rPr lang="en-US" sz="4700" b="1" err="1">
                <a:solidFill>
                  <a:srgbClr val="FFFFFF"/>
                </a:solidFill>
                <a:latin typeface="+mj-lt"/>
                <a:ea typeface="+mj-ea"/>
                <a:cs typeface="+mj-cs"/>
              </a:rPr>
              <a:t>divino</a:t>
            </a:r>
            <a:r>
              <a:rPr lang="en-US" sz="4700" b="1">
                <a:solidFill>
                  <a:srgbClr val="FFFFFF"/>
                </a:solidFill>
                <a:latin typeface="+mj-lt"/>
                <a:ea typeface="+mj-ea"/>
                <a:cs typeface="+mj-cs"/>
              </a:rPr>
              <a:t>?</a:t>
            </a:r>
            <a:endParaRPr lang="en-US" sz="4700">
              <a:solidFill>
                <a:srgbClr val="FFFFFF"/>
              </a:solidFill>
              <a:effectLst/>
              <a:latin typeface="+mj-lt"/>
              <a:ea typeface="+mj-ea"/>
              <a:cs typeface="+mj-cs"/>
            </a:endParaRPr>
          </a:p>
        </p:txBody>
      </p:sp>
      <p:sp>
        <p:nvSpPr>
          <p:cNvPr id="3" name="TextBox 2">
            <a:extLst>
              <a:ext uri="{FF2B5EF4-FFF2-40B4-BE49-F238E27FC236}">
                <a16:creationId xmlns:a16="http://schemas.microsoft.com/office/drawing/2014/main" id="{E33572BD-5CB7-5F5B-F573-F7D907066AAF}"/>
              </a:ext>
            </a:extLst>
          </p:cNvPr>
          <p:cNvSpPr txBox="1"/>
          <p:nvPr/>
        </p:nvSpPr>
        <p:spPr>
          <a:xfrm>
            <a:off x="1524000" y="4159404"/>
            <a:ext cx="9144000" cy="1098395"/>
          </a:xfrm>
          <a:prstGeom prst="rect">
            <a:avLst/>
          </a:prstGeom>
        </p:spPr>
        <p:txBody>
          <a:bodyPr vert="horz" lIns="91440" tIns="45720" rIns="91440" bIns="45720" rtlCol="0">
            <a:normAutofit/>
          </a:bodyPr>
          <a:lstStyle/>
          <a:p>
            <a:pPr algn="ctr">
              <a:lnSpc>
                <a:spcPct val="90000"/>
              </a:lnSpc>
              <a:spcBef>
                <a:spcPts val="1000"/>
              </a:spcBef>
            </a:pPr>
            <a:r>
              <a:rPr lang="en-US" sz="3600">
                <a:solidFill>
                  <a:srgbClr val="FF0000"/>
                </a:solidFill>
              </a:rPr>
              <a:t>A </a:t>
            </a:r>
            <a:r>
              <a:rPr lang="en-US" sz="3600" err="1">
                <a:solidFill>
                  <a:srgbClr val="FF0000"/>
                </a:solidFill>
              </a:rPr>
              <a:t>través</a:t>
            </a:r>
            <a:r>
              <a:rPr lang="en-US" sz="3600">
                <a:solidFill>
                  <a:srgbClr val="FF0000"/>
                </a:solidFill>
              </a:rPr>
              <a:t> de Su Iglesia y </a:t>
            </a:r>
            <a:r>
              <a:rPr lang="en-US" sz="3600" err="1">
                <a:solidFill>
                  <a:srgbClr val="FF0000"/>
                </a:solidFill>
              </a:rPr>
              <a:t>los</a:t>
            </a:r>
            <a:r>
              <a:rPr lang="en-US" sz="3600">
                <a:solidFill>
                  <a:srgbClr val="FF0000"/>
                </a:solidFill>
              </a:rPr>
              <a:t> Siete Sacramentos (</a:t>
            </a:r>
            <a:r>
              <a:rPr lang="en-US" sz="3600" err="1">
                <a:solidFill>
                  <a:srgbClr val="FF0000"/>
                </a:solidFill>
              </a:rPr>
              <a:t>por</a:t>
            </a:r>
            <a:r>
              <a:rPr lang="en-US" sz="3600">
                <a:solidFill>
                  <a:srgbClr val="FF0000"/>
                </a:solidFill>
              </a:rPr>
              <a:t> </a:t>
            </a:r>
            <a:r>
              <a:rPr lang="en-US" sz="3600" err="1">
                <a:solidFill>
                  <a:srgbClr val="FF0000"/>
                </a:solidFill>
              </a:rPr>
              <a:t>el</a:t>
            </a:r>
            <a:r>
              <a:rPr lang="en-US" sz="3600">
                <a:solidFill>
                  <a:srgbClr val="FF0000"/>
                </a:solidFill>
              </a:rPr>
              <a:t> </a:t>
            </a:r>
            <a:r>
              <a:rPr lang="en-US" sz="3600" err="1">
                <a:solidFill>
                  <a:srgbClr val="FF0000"/>
                </a:solidFill>
              </a:rPr>
              <a:t>poder</a:t>
            </a:r>
            <a:r>
              <a:rPr lang="en-US" sz="3600">
                <a:solidFill>
                  <a:srgbClr val="FF0000"/>
                </a:solidFill>
              </a:rPr>
              <a:t> del Espíritu Santo).</a:t>
            </a:r>
          </a:p>
        </p:txBody>
      </p:sp>
    </p:spTree>
    <p:extLst>
      <p:ext uri="{BB962C8B-B14F-4D97-AF65-F5344CB8AC3E}">
        <p14:creationId xmlns:p14="http://schemas.microsoft.com/office/powerpoint/2010/main" val="40562550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men in robes&#10;&#10;AI-generated content may be incorrect.">
            <a:extLst>
              <a:ext uri="{FF2B5EF4-FFF2-40B4-BE49-F238E27FC236}">
                <a16:creationId xmlns:a16="http://schemas.microsoft.com/office/drawing/2014/main" id="{F0BE2258-4490-CE45-205E-CAF70F9FFA8B}"/>
              </a:ext>
            </a:extLst>
          </p:cNvPr>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0" y="26581"/>
            <a:ext cx="12192000" cy="6804837"/>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591253" y="216096"/>
            <a:ext cx="3009478" cy="646331"/>
          </a:xfrm>
          <a:prstGeom prst="rect">
            <a:avLst/>
          </a:prstGeom>
          <a:noFill/>
        </p:spPr>
        <p:txBody>
          <a:bodyPr wrap="none" rtlCol="0">
            <a:spAutoFit/>
          </a:bodyPr>
          <a:lstStyle/>
          <a:p>
            <a:pPr algn="ctr"/>
            <a:r>
              <a:rPr lang="en-US" sz="3600" b="1">
                <a:effectLst/>
                <a:latin typeface="Calibri" panose="020F0502020204030204" pitchFamily="34" charset="0"/>
                <a:ea typeface="Calibri" panose="020F0502020204030204" pitchFamily="34" charset="0"/>
                <a:cs typeface="Times New Roman" panose="02020603050405020304" pitchFamily="18" charset="0"/>
              </a:rPr>
              <a:t>LECTIO DIVINA</a:t>
            </a:r>
            <a:endParaRPr lang="es-MX" sz="3600" b="1">
              <a:solidFill>
                <a:schemeClr val="bg1"/>
              </a:solidFill>
            </a:endParaRPr>
          </a:p>
        </p:txBody>
      </p:sp>
      <p:sp>
        <p:nvSpPr>
          <p:cNvPr id="7" name="TextBox 6">
            <a:extLst>
              <a:ext uri="{FF2B5EF4-FFF2-40B4-BE49-F238E27FC236}">
                <a16:creationId xmlns:a16="http://schemas.microsoft.com/office/drawing/2014/main" id="{2EE2D86F-2015-D3D2-D744-D9273E4069A4}"/>
              </a:ext>
            </a:extLst>
          </p:cNvPr>
          <p:cNvSpPr txBox="1"/>
          <p:nvPr/>
        </p:nvSpPr>
        <p:spPr>
          <a:xfrm>
            <a:off x="469890" y="1105105"/>
            <a:ext cx="5857338" cy="5220212"/>
          </a:xfrm>
          <a:prstGeom prst="rect">
            <a:avLst/>
          </a:prstGeom>
          <a:noFill/>
        </p:spPr>
        <p:txBody>
          <a:bodyPr wrap="square" rtlCol="0">
            <a:spAutoFit/>
          </a:bodyPr>
          <a:lstStyle/>
          <a:p>
            <a:pPr algn="ctr">
              <a:lnSpc>
                <a:spcPct val="107000"/>
              </a:lnSpc>
              <a:spcAft>
                <a:spcPts val="800"/>
              </a:spcAft>
            </a:pPr>
            <a:r>
              <a:rPr lang="en-US" sz="2400">
                <a:solidFill>
                  <a:srgbClr val="FF0000"/>
                </a:solidFill>
                <a:latin typeface="Calibri" panose="020F0502020204030204" pitchFamily="34" charset="0"/>
                <a:ea typeface="Calibri" panose="020F0502020204030204" pitchFamily="34" charset="0"/>
                <a:cs typeface="Times New Roman" panose="02020603050405020304" pitchFamily="18" charset="0"/>
              </a:rPr>
              <a:t>Mateo 28:16-20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Después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de que Jesús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resucitó</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de entre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los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muertos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se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apareció</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 sus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seguidores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y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pasó</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tiempo</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con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ellos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durante</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40 días. Durante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este</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tiempo</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Jesús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estaba</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fortaleciendo</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su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fe</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y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enseñándoles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acerca</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del amor de Su Padre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por</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ellos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y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por</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todos Sus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hijos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Luego, al final de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los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40 días,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justo</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cuando</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estaba</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listo</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para ascender al Cielo, ¡Jesús les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dio</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 sus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Apóstoles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la Gran Comisión! 
Hoy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vamos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imaginar</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que Jesús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nos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está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dando</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Sus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instrucciones</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 </a:t>
            </a:r>
            <a:r>
              <a:rPr lang="en-US" sz="2300" err="1">
                <a:solidFill>
                  <a:srgbClr val="FF0000"/>
                </a:solidFill>
                <a:latin typeface="Calibri" panose="020F0502020204030204" pitchFamily="34" charset="0"/>
                <a:ea typeface="Calibri" panose="020F0502020204030204" pitchFamily="34" charset="0"/>
                <a:cs typeface="Times New Roman" panose="02020603050405020304" pitchFamily="18" charset="0"/>
              </a:rPr>
              <a:t>seguir</a:t>
            </a:r>
            <a:r>
              <a:rPr lang="en-US" sz="2300">
                <a:solidFill>
                  <a:srgbClr val="FF0000"/>
                </a:solidFill>
                <a:latin typeface="Calibri" panose="020F0502020204030204" pitchFamily="34" charset="0"/>
                <a:ea typeface="Calibri" panose="020F0502020204030204" pitchFamily="34" charset="0"/>
                <a:cs typeface="Times New Roman" panose="02020603050405020304" pitchFamily="18" charset="0"/>
              </a:rPr>
              <a:t> antes de ascender al Cielo.</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05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D9A7E9C-22B2-15D6-636D-6CBBE13396A8}"/>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r="-1" b="-1"/>
          <a:stretch/>
        </p:blipFill>
        <p:spPr>
          <a:xfrm>
            <a:off x="20" y="10"/>
            <a:ext cx="12191980" cy="6857990"/>
          </a:xfrm>
          <a:prstGeom prst="rect">
            <a:avLst/>
          </a:prstGeom>
        </p:spPr>
      </p:pic>
      <p:sp>
        <p:nvSpPr>
          <p:cNvPr id="4" name="TextBox 3"/>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rgbClr val="FFFFFF"/>
                </a:solidFill>
                <a:latin typeface="+mj-lt"/>
                <a:ea typeface="+mj-ea"/>
                <a:cs typeface="+mj-cs"/>
              </a:rPr>
              <a:t>LA GRAN COMISIÓN</a:t>
            </a:r>
            <a:endParaRPr lang="en-US" sz="4400" b="1" i="1">
              <a:solidFill>
                <a:srgbClr val="FFFFFF"/>
              </a:solidFill>
              <a:latin typeface="+mj-lt"/>
              <a:ea typeface="+mj-ea"/>
              <a:cs typeface="+mj-cs"/>
            </a:endParaRPr>
          </a:p>
        </p:txBody>
      </p:sp>
      <p:sp>
        <p:nvSpPr>
          <p:cNvPr id="8" name="TextBox 7">
            <a:extLst>
              <a:ext uri="{FF2B5EF4-FFF2-40B4-BE49-F238E27FC236}">
                <a16:creationId xmlns:a16="http://schemas.microsoft.com/office/drawing/2014/main" id="{F47FB6F4-CF33-2B0F-B7F4-853114ABD537}"/>
              </a:ext>
            </a:extLst>
          </p:cNvPr>
          <p:cNvSpPr txBox="1"/>
          <p:nvPr/>
        </p:nvSpPr>
        <p:spPr>
          <a:xfrm>
            <a:off x="838200" y="1825625"/>
            <a:ext cx="10515600" cy="4351338"/>
          </a:xfrm>
          <a:prstGeom prst="rect">
            <a:avLst/>
          </a:prstGeom>
        </p:spPr>
        <p:txBody>
          <a:bodyPr vert="horz" lIns="91440" tIns="45720" rIns="91440" bIns="45720" rtlCol="0">
            <a:normAutofit/>
          </a:bodyPr>
          <a:lstStyle/>
          <a:p>
            <a:pPr marR="0">
              <a:lnSpc>
                <a:spcPct val="90000"/>
              </a:lnSpc>
              <a:spcAft>
                <a:spcPts val="800"/>
              </a:spcAft>
            </a:pPr>
            <a:r>
              <a:rPr lang="en-US" sz="3600">
                <a:solidFill>
                  <a:srgbClr val="FFFFFF"/>
                </a:solidFill>
              </a:rPr>
              <a:t>Padre Celestial, Tu Hijo, Jesús, es Tu mayor regalo para nosotros, una gran señal de Tu amor. Envía Tu Espíritu Santo para abrir nuestros corazones y mentes, mientras leemos la Gran Comisión para difundir Tu amor por todo el mundo, que Jesús dio a Sus Apóstoles y, a través de ellos, a nosotros.</a:t>
            </a:r>
            <a:endParaRPr lang="en-US">
              <a:solidFill>
                <a:srgbClr val="FFFFFF"/>
              </a:solidFill>
            </a:endParaRPr>
          </a:p>
        </p:txBody>
      </p:sp>
    </p:spTree>
    <p:extLst>
      <p:ext uri="{BB962C8B-B14F-4D97-AF65-F5344CB8AC3E}">
        <p14:creationId xmlns:p14="http://schemas.microsoft.com/office/powerpoint/2010/main" val="217702944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68447-8AF4-4D76-59BC-CB72A6ECB9CF}"/>
            </a:ext>
          </a:extLst>
        </p:cNvPr>
        <p:cNvGrpSpPr/>
        <p:nvPr/>
      </p:nvGrpSpPr>
      <p:grpSpPr>
        <a:xfrm>
          <a:off x="0" y="0"/>
          <a:ext cx="0" cy="0"/>
          <a:chOff x="0" y="0"/>
          <a:chExt cx="0" cy="0"/>
        </a:xfrm>
      </p:grpSpPr>
      <p:pic>
        <p:nvPicPr>
          <p:cNvPr id="2" name="Picture 1" descr="A group of men in robes&#10;&#10;AI-generated content may be incorrect.">
            <a:extLst>
              <a:ext uri="{FF2B5EF4-FFF2-40B4-BE49-F238E27FC236}">
                <a16:creationId xmlns:a16="http://schemas.microsoft.com/office/drawing/2014/main" id="{D68D2D7C-68AE-2DAA-4A80-59FB6FFDE79B}"/>
              </a:ext>
            </a:extLst>
          </p:cNvPr>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0" y="53163"/>
            <a:ext cx="12192000" cy="6804837"/>
          </a:xfrm>
          <a:prstGeom prst="rect">
            <a:avLst/>
          </a:prstGeom>
        </p:spPr>
      </p:pic>
      <p:sp>
        <p:nvSpPr>
          <p:cNvPr id="5" name="Rectangle 4">
            <a:extLst>
              <a:ext uri="{FF2B5EF4-FFF2-40B4-BE49-F238E27FC236}">
                <a16:creationId xmlns:a16="http://schemas.microsoft.com/office/drawing/2014/main" id="{5E2F93B6-33A4-D0F2-9F30-F06525FC704F}"/>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3082C0E1-4E5D-5092-8B35-715D5DA26001}"/>
              </a:ext>
            </a:extLst>
          </p:cNvPr>
          <p:cNvSpPr txBox="1"/>
          <p:nvPr/>
        </p:nvSpPr>
        <p:spPr>
          <a:xfrm>
            <a:off x="2459426" y="185319"/>
            <a:ext cx="7273146" cy="532903"/>
          </a:xfrm>
          <a:prstGeom prst="rect">
            <a:avLst/>
          </a:prstGeom>
          <a:noFill/>
        </p:spPr>
        <p:txBody>
          <a:bodyPr wrap="none" rtlCol="0">
            <a:spAutoFit/>
          </a:bodyPr>
          <a:lstStyle/>
          <a:p>
            <a:pPr algn="ctr">
              <a:lnSpc>
                <a:spcPct val="107000"/>
              </a:lnSpc>
              <a:spcAft>
                <a:spcPts val="800"/>
              </a:spcAft>
            </a:pPr>
            <a:r>
              <a:rPr lang="en-US" sz="2800" b="1">
                <a:latin typeface="Calibri" panose="020F0502020204030204" pitchFamily="34" charset="0"/>
                <a:ea typeface="Calibri" panose="020F0502020204030204" pitchFamily="34" charset="0"/>
                <a:cs typeface="Times New Roman" panose="02020603050405020304" pitchFamily="18" charset="0"/>
              </a:rPr>
              <a:t>PAUTAS PARA COMPARTIR EN FAMILIA/GRUPO:</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3DF906E-8A4A-C71B-0B75-D37CB32B5EAF}"/>
              </a:ext>
            </a:extLst>
          </p:cNvPr>
          <p:cNvSpPr txBox="1"/>
          <p:nvPr/>
        </p:nvSpPr>
        <p:spPr>
          <a:xfrm>
            <a:off x="1507731" y="1263843"/>
            <a:ext cx="9176534" cy="4702313"/>
          </a:xfrm>
          <a:prstGeom prst="rect">
            <a:avLst/>
          </a:prstGeom>
          <a:noFill/>
        </p:spPr>
        <p:txBody>
          <a:bodyPr wrap="square" rtlCol="0">
            <a:spAutoFit/>
          </a:bodyPr>
          <a:lstStyle/>
          <a:p>
            <a:pPr marL="0" marR="0" algn="ctr">
              <a:lnSpc>
                <a:spcPct val="107000"/>
              </a:lnSpc>
              <a:spcAft>
                <a:spcPts val="800"/>
              </a:spcAft>
            </a:pP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Aft>
                <a:spcPts val="800"/>
              </a:spcAft>
              <a:buFont typeface="+mj-lt"/>
              <a:buAutoNum type="alphaUcPeriod"/>
            </a:pPr>
            <a:r>
              <a:rPr lang="en-US" sz="2400">
                <a:latin typeface="Calibri" panose="020F0502020204030204" pitchFamily="34" charset="0"/>
                <a:ea typeface="Calibri" panose="020F0502020204030204" pitchFamily="34" charset="0"/>
                <a:cs typeface="Times New Roman" panose="02020603050405020304" pitchFamily="18" charset="0"/>
              </a:rPr>
              <a:t>Es </a:t>
            </a:r>
            <a:r>
              <a:rPr lang="en-US" sz="2400" err="1">
                <a:latin typeface="Calibri" panose="020F0502020204030204" pitchFamily="34" charset="0"/>
                <a:ea typeface="Calibri" panose="020F0502020204030204" pitchFamily="34" charset="0"/>
                <a:cs typeface="Times New Roman" panose="02020603050405020304" pitchFamily="18" charset="0"/>
              </a:rPr>
              <a:t>muy</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importante</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escuchar</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respetuosamente</a:t>
            </a:r>
            <a:r>
              <a:rPr lang="en-US" sz="2400">
                <a:latin typeface="Calibri" panose="020F0502020204030204" pitchFamily="34" charset="0"/>
                <a:ea typeface="Calibri" panose="020F0502020204030204" pitchFamily="34" charset="0"/>
                <a:cs typeface="Times New Roman" panose="02020603050405020304" pitchFamily="18" charset="0"/>
              </a:rPr>
              <a:t> a </a:t>
            </a:r>
            <a:r>
              <a:rPr lang="en-US" sz="2400" err="1">
                <a:latin typeface="Calibri" panose="020F0502020204030204" pitchFamily="34" charset="0"/>
                <a:ea typeface="Calibri" panose="020F0502020204030204" pitchFamily="34" charset="0"/>
                <a:cs typeface="Times New Roman" panose="02020603050405020304" pitchFamily="18" charset="0"/>
              </a:rPr>
              <a:t>cada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miembro</a:t>
            </a:r>
            <a:r>
              <a:rPr lang="en-US" sz="2400">
                <a:latin typeface="Calibri" panose="020F0502020204030204" pitchFamily="34" charset="0"/>
                <a:ea typeface="Calibri" panose="020F0502020204030204" pitchFamily="34" charset="0"/>
                <a:cs typeface="Times New Roman" panose="02020603050405020304" pitchFamily="18" charset="0"/>
              </a:rPr>
              <a:t> de la familia </a:t>
            </a:r>
            <a:r>
              <a:rPr lang="en-US" sz="2400" err="1">
                <a:latin typeface="Calibri" panose="020F0502020204030204" pitchFamily="34" charset="0"/>
                <a:ea typeface="Calibri" panose="020F0502020204030204" pitchFamily="34" charset="0"/>
                <a:cs typeface="Times New Roman" panose="02020603050405020304" pitchFamily="18" charset="0"/>
              </a:rPr>
              <a:t>mientras</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comparte</a:t>
            </a:r>
            <a:r>
              <a:rPr lang="en-US" sz="2400">
                <a:latin typeface="Calibri" panose="020F0502020204030204" pitchFamily="34" charset="0"/>
                <a:ea typeface="Calibri" panose="020F0502020204030204" pitchFamily="34" charset="0"/>
                <a:cs typeface="Times New Roman" panose="02020603050405020304" pitchFamily="18" charset="0"/>
              </a:rPr>
              <a:t> su </a:t>
            </a:r>
            <a:r>
              <a:rPr lang="en-US" sz="2400" err="1">
                <a:latin typeface="Calibri" panose="020F0502020204030204" pitchFamily="34" charset="0"/>
                <a:ea typeface="Calibri" panose="020F0502020204030204" pitchFamily="34" charset="0"/>
                <a:cs typeface="Times New Roman" panose="02020603050405020304" pitchFamily="18" charset="0"/>
              </a:rPr>
              <a:t>reflexión</a:t>
            </a:r>
            <a:r>
              <a:rPr lang="en-US" sz="2400">
                <a:latin typeface="Calibri" panose="020F0502020204030204" pitchFamily="34" charset="0"/>
                <a:ea typeface="Calibri" panose="020F0502020204030204" pitchFamily="34" charset="0"/>
                <a:cs typeface="Times New Roman" panose="02020603050405020304" pitchFamily="18" charset="0"/>
              </a:rPr>
              <a:t>. 
Evite </a:t>
            </a:r>
            <a:r>
              <a:rPr lang="en-US" sz="2400" err="1">
                <a:latin typeface="Calibri" panose="020F0502020204030204" pitchFamily="34" charset="0"/>
                <a:ea typeface="Calibri" panose="020F0502020204030204" pitchFamily="34" charset="0"/>
                <a:cs typeface="Times New Roman" panose="02020603050405020304" pitchFamily="18" charset="0"/>
              </a:rPr>
              <a:t>interrumpir</a:t>
            </a:r>
            <a:r>
              <a:rPr lang="en-US" sz="2400">
                <a:latin typeface="Calibri" panose="020F0502020204030204" pitchFamily="34" charset="0"/>
                <a:ea typeface="Calibri" panose="020F0502020204030204" pitchFamily="34" charset="0"/>
                <a:cs typeface="Times New Roman" panose="02020603050405020304" pitchFamily="18" charset="0"/>
              </a:rPr>
              <a:t> o </a:t>
            </a:r>
            <a:r>
              <a:rPr lang="en-US" sz="2400" err="1">
                <a:latin typeface="Calibri" panose="020F0502020204030204" pitchFamily="34" charset="0"/>
                <a:ea typeface="Calibri" panose="020F0502020204030204" pitchFamily="34" charset="0"/>
                <a:cs typeface="Times New Roman" panose="02020603050405020304" pitchFamily="18" charset="0"/>
              </a:rPr>
              <a:t>incluso</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corregir</a:t>
            </a:r>
            <a:r>
              <a:rPr lang="en-US" sz="2400">
                <a:latin typeface="Calibri" panose="020F0502020204030204" pitchFamily="34" charset="0"/>
                <a:ea typeface="Calibri" panose="020F0502020204030204" pitchFamily="34" charset="0"/>
                <a:cs typeface="Times New Roman" panose="02020603050405020304" pitchFamily="18" charset="0"/>
              </a:rPr>
              <a:t> lo que </a:t>
            </a:r>
            <a:r>
              <a:rPr lang="en-US" sz="2400" err="1">
                <a:latin typeface="Calibri" panose="020F0502020204030204" pitchFamily="34" charset="0"/>
                <a:ea typeface="Calibri" panose="020F0502020204030204" pitchFamily="34" charset="0"/>
                <a:cs typeface="Times New Roman" panose="02020603050405020304" pitchFamily="18" charset="0"/>
              </a:rPr>
              <a:t>otro</a:t>
            </a:r>
            <a:r>
              <a:rPr lang="en-US" sz="2400">
                <a:latin typeface="Calibri" panose="020F0502020204030204" pitchFamily="34" charset="0"/>
                <a:ea typeface="Calibri" panose="020F0502020204030204" pitchFamily="34" charset="0"/>
                <a:cs typeface="Times New Roman" panose="02020603050405020304" pitchFamily="18" charset="0"/>
              </a:rPr>
              <a:t> está </a:t>
            </a:r>
            <a:r>
              <a:rPr lang="en-US" sz="2400" err="1">
                <a:latin typeface="Calibri" panose="020F0502020204030204" pitchFamily="34" charset="0"/>
                <a:ea typeface="Calibri" panose="020F0502020204030204" pitchFamily="34" charset="0"/>
                <a:cs typeface="Times New Roman" panose="02020603050405020304" pitchFamily="18" charset="0"/>
              </a:rPr>
              <a:t>diciendo</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buscamos</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escuchar</a:t>
            </a:r>
            <a:r>
              <a:rPr lang="en-US" sz="2400">
                <a:latin typeface="Calibri" panose="020F0502020204030204" pitchFamily="34" charset="0"/>
                <a:ea typeface="Calibri" panose="020F0502020204030204" pitchFamily="34" charset="0"/>
                <a:cs typeface="Times New Roman" panose="02020603050405020304" pitchFamily="18" charset="0"/>
              </a:rPr>
              <a:t>, no </a:t>
            </a:r>
            <a:r>
              <a:rPr lang="en-US" sz="2400" err="1">
                <a:latin typeface="Calibri" panose="020F0502020204030204" pitchFamily="34" charset="0"/>
                <a:ea typeface="Calibri" panose="020F0502020204030204" pitchFamily="34" charset="0"/>
                <a:cs typeface="Times New Roman" panose="02020603050405020304" pitchFamily="18" charset="0"/>
              </a:rPr>
              <a:t>criticar</a:t>
            </a:r>
            <a:r>
              <a:rPr lang="en-US" sz="2400">
                <a:latin typeface="Calibri" panose="020F0502020204030204" pitchFamily="34" charset="0"/>
                <a:ea typeface="Calibri" panose="020F0502020204030204" pitchFamily="34" charset="0"/>
                <a:cs typeface="Times New Roman" panose="02020603050405020304" pitchFamily="18" charset="0"/>
              </a:rPr>
              <a:t>). 
Cuando </a:t>
            </a:r>
            <a:r>
              <a:rPr lang="en-US" sz="2400" err="1">
                <a:latin typeface="Calibri" panose="020F0502020204030204" pitchFamily="34" charset="0"/>
                <a:ea typeface="Calibri" panose="020F0502020204030204" pitchFamily="34" charset="0"/>
                <a:cs typeface="Times New Roman" panose="02020603050405020304" pitchFamily="18" charset="0"/>
              </a:rPr>
              <a:t>cada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miembro</a:t>
            </a:r>
            <a:r>
              <a:rPr lang="en-US" sz="2400">
                <a:latin typeface="Calibri" panose="020F0502020204030204" pitchFamily="34" charset="0"/>
                <a:ea typeface="Calibri" panose="020F0502020204030204" pitchFamily="34" charset="0"/>
                <a:cs typeface="Times New Roman" panose="02020603050405020304" pitchFamily="18" charset="0"/>
              </a:rPr>
              <a:t> de la familia </a:t>
            </a:r>
            <a:r>
              <a:rPr lang="en-US" sz="2400" err="1">
                <a:latin typeface="Calibri" panose="020F0502020204030204" pitchFamily="34" charset="0"/>
                <a:ea typeface="Calibri" panose="020F0502020204030204" pitchFamily="34" charset="0"/>
                <a:cs typeface="Times New Roman" panose="02020603050405020304" pitchFamily="18" charset="0"/>
              </a:rPr>
              <a:t>haya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tenido</a:t>
            </a:r>
            <a:r>
              <a:rPr lang="en-US" sz="2400">
                <a:latin typeface="Calibri" panose="020F0502020204030204" pitchFamily="34" charset="0"/>
                <a:ea typeface="Calibri" panose="020F0502020204030204" pitchFamily="34" charset="0"/>
                <a:cs typeface="Times New Roman" panose="02020603050405020304" pitchFamily="18" charset="0"/>
              </a:rPr>
              <a:t> la </a:t>
            </a:r>
            <a:r>
              <a:rPr lang="en-US" sz="2400" err="1">
                <a:latin typeface="Calibri" panose="020F0502020204030204" pitchFamily="34" charset="0"/>
                <a:ea typeface="Calibri" panose="020F0502020204030204" pitchFamily="34" charset="0"/>
                <a:cs typeface="Times New Roman" panose="02020603050405020304" pitchFamily="18" charset="0"/>
              </a:rPr>
              <a:t>oportunidad</a:t>
            </a:r>
            <a:r>
              <a:rPr lang="en-US" sz="2400">
                <a:latin typeface="Calibri" panose="020F0502020204030204" pitchFamily="34" charset="0"/>
                <a:ea typeface="Calibri" panose="020F0502020204030204" pitchFamily="34" charset="0"/>
                <a:cs typeface="Times New Roman" panose="02020603050405020304" pitchFamily="18" charset="0"/>
              </a:rPr>
              <a:t> de </a:t>
            </a:r>
            <a:r>
              <a:rPr lang="en-US" sz="2400" err="1">
                <a:latin typeface="Calibri" panose="020F0502020204030204" pitchFamily="34" charset="0"/>
                <a:ea typeface="Calibri" panose="020F0502020204030204" pitchFamily="34" charset="0"/>
                <a:cs typeface="Times New Roman" panose="02020603050405020304" pitchFamily="18" charset="0"/>
              </a:rPr>
              <a:t>compartir</a:t>
            </a:r>
            <a:r>
              <a:rPr lang="en-US" sz="2400">
                <a:latin typeface="Calibri" panose="020F0502020204030204" pitchFamily="34" charset="0"/>
                <a:ea typeface="Calibri" panose="020F0502020204030204" pitchFamily="34" charset="0"/>
                <a:cs typeface="Times New Roman" panose="02020603050405020304" pitchFamily="18" charset="0"/>
              </a:rPr>
              <a:t> sus </a:t>
            </a:r>
            <a:r>
              <a:rPr lang="en-US" sz="2400" err="1">
                <a:latin typeface="Calibri" panose="020F0502020204030204" pitchFamily="34" charset="0"/>
                <a:ea typeface="Calibri" panose="020F0502020204030204" pitchFamily="34" charset="0"/>
                <a:cs typeface="Times New Roman" panose="02020603050405020304" pitchFamily="18" charset="0"/>
              </a:rPr>
              <a:t>reflexiones</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sobre</a:t>
            </a:r>
            <a:r>
              <a:rPr lang="en-US" sz="2400">
                <a:latin typeface="Calibri" panose="020F0502020204030204" pitchFamily="34" charset="0"/>
                <a:ea typeface="Calibri" panose="020F0502020204030204" pitchFamily="34" charset="0"/>
                <a:cs typeface="Times New Roman" panose="02020603050405020304" pitchFamily="18" charset="0"/>
              </a:rPr>
              <a:t> la Gran Comisión, </a:t>
            </a:r>
            <a:r>
              <a:rPr lang="en-US" sz="2400" err="1">
                <a:latin typeface="Calibri" panose="020F0502020204030204" pitchFamily="34" charset="0"/>
                <a:ea typeface="Calibri" panose="020F0502020204030204" pitchFamily="34" charset="0"/>
                <a:cs typeface="Times New Roman" panose="02020603050405020304" pitchFamily="18" charset="0"/>
              </a:rPr>
              <a:t>haga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una</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señal</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levantando</a:t>
            </a:r>
            <a:r>
              <a:rPr lang="en-US" sz="2400">
                <a:latin typeface="Calibri" panose="020F0502020204030204" pitchFamily="34" charset="0"/>
                <a:ea typeface="Calibri" panose="020F0502020204030204" pitchFamily="34" charset="0"/>
                <a:cs typeface="Times New Roman" panose="02020603050405020304" pitchFamily="18" charset="0"/>
              </a:rPr>
              <a:t> la mano. 
Por favor, </a:t>
            </a:r>
            <a:r>
              <a:rPr lang="en-US" sz="2400" err="1">
                <a:latin typeface="Calibri" panose="020F0502020204030204" pitchFamily="34" charset="0"/>
                <a:ea typeface="Calibri" panose="020F0502020204030204" pitchFamily="34" charset="0"/>
                <a:cs typeface="Times New Roman" panose="02020603050405020304" pitchFamily="18" charset="0"/>
              </a:rPr>
              <a:t>continúen</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sentados</a:t>
            </a:r>
            <a:r>
              <a:rPr lang="en-US" sz="2400">
                <a:latin typeface="Calibri" panose="020F0502020204030204" pitchFamily="34" charset="0"/>
                <a:ea typeface="Calibri" panose="020F0502020204030204" pitchFamily="34" charset="0"/>
                <a:cs typeface="Times New Roman" panose="02020603050405020304" pitchFamily="18" charset="0"/>
              </a:rPr>
              <a:t> en </a:t>
            </a:r>
            <a:r>
              <a:rPr lang="en-US" sz="2400" err="1">
                <a:latin typeface="Calibri" panose="020F0502020204030204" pitchFamily="34" charset="0"/>
                <a:ea typeface="Calibri" panose="020F0502020204030204" pitchFamily="34" charset="0"/>
                <a:cs typeface="Times New Roman" panose="02020603050405020304" pitchFamily="18" charset="0"/>
              </a:rPr>
              <a:t>silencio</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mientras</a:t>
            </a:r>
            <a:r>
              <a:rPr lang="en-US" sz="2400">
                <a:latin typeface="Calibri" panose="020F0502020204030204" pitchFamily="34" charset="0"/>
                <a:ea typeface="Calibri" panose="020F0502020204030204" pitchFamily="34" charset="0"/>
                <a:cs typeface="Times New Roman" panose="02020603050405020304" pitchFamily="18" charset="0"/>
              </a:rPr>
              <a:t> </a:t>
            </a:r>
            <a:r>
              <a:rPr lang="en-US" sz="2400" err="1">
                <a:latin typeface="Calibri" panose="020F0502020204030204" pitchFamily="34" charset="0"/>
                <a:ea typeface="Calibri" panose="020F0502020204030204" pitchFamily="34" charset="0"/>
                <a:cs typeface="Times New Roman" panose="02020603050405020304" pitchFamily="18" charset="0"/>
              </a:rPr>
              <a:t>esperamos</a:t>
            </a:r>
            <a:r>
              <a:rPr lang="en-US" sz="2400">
                <a:latin typeface="Calibri" panose="020F0502020204030204" pitchFamily="34" charset="0"/>
                <a:ea typeface="Calibri" panose="020F0502020204030204" pitchFamily="34" charset="0"/>
                <a:cs typeface="Times New Roman" panose="02020603050405020304" pitchFamily="18" charset="0"/>
              </a:rPr>
              <a:t> a que las </a:t>
            </a:r>
            <a:r>
              <a:rPr lang="en-US" sz="2400" err="1">
                <a:latin typeface="Calibri" panose="020F0502020204030204" pitchFamily="34" charset="0"/>
                <a:ea typeface="Calibri" panose="020F0502020204030204" pitchFamily="34" charset="0"/>
                <a:cs typeface="Times New Roman" panose="02020603050405020304" pitchFamily="18" charset="0"/>
              </a:rPr>
              <a:t>otras</a:t>
            </a:r>
            <a:r>
              <a:rPr lang="en-US" sz="2400">
                <a:latin typeface="Calibri" panose="020F0502020204030204" pitchFamily="34" charset="0"/>
                <a:ea typeface="Calibri" panose="020F0502020204030204" pitchFamily="34" charset="0"/>
                <a:cs typeface="Times New Roman" panose="02020603050405020304" pitchFamily="18" charset="0"/>
              </a:rPr>
              <a:t> familias </a:t>
            </a:r>
            <a:r>
              <a:rPr lang="en-US" sz="2400" err="1">
                <a:latin typeface="Calibri" panose="020F0502020204030204" pitchFamily="34" charset="0"/>
                <a:ea typeface="Calibri" panose="020F0502020204030204" pitchFamily="34" charset="0"/>
                <a:cs typeface="Times New Roman" panose="02020603050405020304" pitchFamily="18" charset="0"/>
              </a:rPr>
              <a:t>terminen</a:t>
            </a:r>
            <a:r>
              <a:rPr lang="en-US" sz="2400">
                <a:latin typeface="Calibri" panose="020F0502020204030204" pitchFamily="34" charset="0"/>
                <a:ea typeface="Calibri" panose="020F0502020204030204" pitchFamily="34" charset="0"/>
                <a:cs typeface="Times New Roman" panose="02020603050405020304" pitchFamily="18" charset="0"/>
              </a:rPr>
              <a:t>.</a:t>
            </a:r>
            <a:endParaRPr lang="en-US"/>
          </a:p>
        </p:txBody>
      </p:sp>
    </p:spTree>
    <p:extLst>
      <p:ext uri="{BB962C8B-B14F-4D97-AF65-F5344CB8AC3E}">
        <p14:creationId xmlns:p14="http://schemas.microsoft.com/office/powerpoint/2010/main" val="2693413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revision>3</cp:revision>
  <dcterms:created xsi:type="dcterms:W3CDTF">2021-11-19T16:04:10Z</dcterms:created>
  <dcterms:modified xsi:type="dcterms:W3CDTF">2025-03-28T14:23:44Z</dcterms:modified>
</cp:coreProperties>
</file>