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59" r:id="rId9"/>
    <p:sldId id="261" r:id="rId10"/>
    <p:sldId id="263" r:id="rId11"/>
    <p:sldId id="265" r:id="rId12"/>
    <p:sldId id="268" r:id="rId13"/>
    <p:sldId id="267" r:id="rId14"/>
    <p:sldId id="269" r:id="rId15"/>
    <p:sldId id="275" r:id="rId16"/>
    <p:sldId id="277" r:id="rId17"/>
    <p:sldId id="278" r:id="rId18"/>
    <p:sldId id="279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990033"/>
    <a:srgbClr val="472500"/>
    <a:srgbClr val="660033"/>
    <a:srgbClr val="5F2F00"/>
    <a:srgbClr val="341A00"/>
    <a:srgbClr val="331B0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29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07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481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915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73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27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46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925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7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84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84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821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125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885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862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075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634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148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775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360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002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7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433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43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263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28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426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78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59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9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549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521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77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505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329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133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951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049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80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04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867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759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848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94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821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794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08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243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6533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8475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0236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6412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7258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285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33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488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4144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869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2246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1001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9960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423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264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13990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16399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860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1527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5993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20/04/2023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027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20/04/2023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56234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20/04/2023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72256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6690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02044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67694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20/04/2023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180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93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7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48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83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05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85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ECF60-19F8-4C88-A195-93F06459BF74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20/04/2023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8947A-2726-4768-8CC2-C638D98E3F45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25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20/04/2023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178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" b="52227"/>
          <a:stretch/>
        </p:blipFill>
        <p:spPr>
          <a:xfrm>
            <a:off x="0" y="-8313"/>
            <a:ext cx="12192000" cy="686631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5592728"/>
            <a:ext cx="12192000" cy="1265274"/>
          </a:xfrm>
          <a:solidFill>
            <a:schemeClr val="bg1">
              <a:lumMod val="65000"/>
              <a:alpha val="78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MX" sz="2700" dirty="0">
                <a:solidFill>
                  <a:schemeClr val="accent4">
                    <a:lumMod val="50000"/>
                  </a:schemeClr>
                </a:solidFill>
              </a:rPr>
              <a:t>LA VIDA DE CRISTO: </a:t>
            </a:r>
            <a:r>
              <a:rPr lang="es-MX" sz="2600" dirty="0">
                <a:solidFill>
                  <a:schemeClr val="accent4">
                    <a:lumMod val="50000"/>
                  </a:schemeClr>
                </a:solidFill>
              </a:rPr>
              <a:t>LOS</a:t>
            </a:r>
            <a:r>
              <a:rPr lang="es-MX" sz="2700" dirty="0">
                <a:solidFill>
                  <a:schemeClr val="accent4">
                    <a:lumMod val="50000"/>
                  </a:schemeClr>
                </a:solidFill>
              </a:rPr>
              <a:t> MISTERIOS </a:t>
            </a:r>
            <a:r>
              <a:rPr lang="es-MX" sz="2700" dirty="0" smtClean="0">
                <a:solidFill>
                  <a:schemeClr val="accent4">
                    <a:lumMod val="50000"/>
                  </a:schemeClr>
                </a:solidFill>
              </a:rPr>
              <a:t>GLORIOSOS</a:t>
            </a:r>
          </a:p>
          <a:p>
            <a:pPr>
              <a:lnSpc>
                <a:spcPct val="50000"/>
              </a:lnSpc>
            </a:pPr>
            <a:r>
              <a:rPr lang="es-MX" b="1" i="1" dirty="0">
                <a:solidFill>
                  <a:srgbClr val="660033"/>
                </a:solidFill>
                <a:latin typeface="Antenna Black" panose="02000505000000020004"/>
              </a:rPr>
              <a:t>LA ASUNCIÓN DE </a:t>
            </a:r>
            <a:r>
              <a:rPr lang="es-MX" b="1" i="1" dirty="0" smtClean="0">
                <a:solidFill>
                  <a:srgbClr val="660033"/>
                </a:solidFill>
                <a:latin typeface="Antenna Black" panose="02000505000000020004"/>
              </a:rPr>
              <a:t>MARÍA</a:t>
            </a:r>
          </a:p>
          <a:p>
            <a:pPr>
              <a:lnSpc>
                <a:spcPct val="50000"/>
              </a:lnSpc>
            </a:pPr>
            <a:r>
              <a:rPr lang="es-MX" b="1" i="1" dirty="0" smtClean="0">
                <a:solidFill>
                  <a:srgbClr val="660033"/>
                </a:solidFill>
                <a:latin typeface="Antenna Black" panose="02000505000000020004"/>
              </a:rPr>
              <a:t>LA </a:t>
            </a:r>
            <a:r>
              <a:rPr lang="es-MX" b="1" i="1" dirty="0">
                <a:solidFill>
                  <a:srgbClr val="660033"/>
                </a:solidFill>
                <a:latin typeface="Antenna Black" panose="02000505000000020004"/>
              </a:rPr>
              <a:t>CORONACIÓN </a:t>
            </a:r>
            <a:r>
              <a:rPr lang="es-MX" b="1" i="1" dirty="0" smtClean="0">
                <a:solidFill>
                  <a:srgbClr val="660033"/>
                </a:solidFill>
                <a:latin typeface="Antenna Black" panose="02000505000000020004"/>
              </a:rPr>
              <a:t>DEMARÍA </a:t>
            </a:r>
            <a:r>
              <a:rPr lang="es-MX" b="1" i="1" dirty="0">
                <a:solidFill>
                  <a:srgbClr val="660033"/>
                </a:solidFill>
                <a:latin typeface="Antenna Black" panose="02000505000000020004"/>
              </a:rPr>
              <a:t>COMO REINA DEL CIELO Y DE LA TIERRA</a:t>
            </a:r>
            <a:endParaRPr lang="en-US" b="1" i="1" dirty="0">
              <a:solidFill>
                <a:srgbClr val="660033"/>
              </a:solidFill>
              <a:latin typeface="Antenna Black" panose="020005050000000200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69" y="1882428"/>
            <a:ext cx="9881062" cy="14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BF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979" y="137777"/>
            <a:ext cx="7013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5400" b="1" dirty="0"/>
              <a:t>¡MICROFONO ABIERTO!</a:t>
            </a:r>
            <a:endParaRPr kumimoji="0" lang="en-US" sz="1777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250466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CC0066"/>
                </a:solidFill>
              </a:rPr>
              <a:t> ¿Cómo les impactó aprender y vivir la fe juntos como familia y con otras familias? </a:t>
            </a:r>
            <a:endParaRPr lang="en-US" sz="3200" dirty="0">
              <a:solidFill>
                <a:srgbClr val="CC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" y="1061107"/>
            <a:ext cx="5263218" cy="577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41A00"/>
            </a:gs>
            <a:gs pos="74000">
              <a:srgbClr val="331B00"/>
            </a:gs>
            <a:gs pos="88000">
              <a:srgbClr val="472500"/>
            </a:gs>
            <a:gs pos="100000">
              <a:srgbClr val="5F2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" y="-164042"/>
            <a:ext cx="1221486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BF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1840" y="-9500"/>
            <a:ext cx="7821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smtClean="0"/>
              <a:t>LOS MISTERIOS DEL ROSARIO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12" y="770656"/>
            <a:ext cx="397565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dirty="0" smtClean="0">
              <a:solidFill>
                <a:schemeClr val="bg1"/>
              </a:solidFill>
            </a:endParaRPr>
          </a:p>
          <a:p>
            <a:pPr algn="ctr"/>
            <a:r>
              <a:rPr lang="es-MX" sz="2600" i="1" dirty="0">
                <a:solidFill>
                  <a:schemeClr val="bg1"/>
                </a:solidFill>
              </a:rPr>
              <a:t>Este año aprendimos sobre la vida de Jesús a través</a:t>
            </a:r>
          </a:p>
          <a:p>
            <a:pPr algn="ctr"/>
            <a:r>
              <a:rPr lang="es-MX" sz="2600" i="1" dirty="0">
                <a:solidFill>
                  <a:schemeClr val="bg1"/>
                </a:solidFill>
              </a:rPr>
              <a:t>de los Misterios del Rosario. </a:t>
            </a:r>
            <a:endParaRPr lang="es-MX" sz="2600" i="1" dirty="0" smtClean="0">
              <a:solidFill>
                <a:schemeClr val="bg1"/>
              </a:solidFill>
            </a:endParaRPr>
          </a:p>
          <a:p>
            <a:pPr algn="ctr"/>
            <a:endParaRPr lang="es-MX" sz="2600" i="1" dirty="0">
              <a:solidFill>
                <a:schemeClr val="bg1"/>
              </a:solidFill>
            </a:endParaRPr>
          </a:p>
          <a:p>
            <a:pPr algn="ctr"/>
            <a:r>
              <a:rPr lang="es-MX" sz="2600" i="1" dirty="0" smtClean="0">
                <a:solidFill>
                  <a:schemeClr val="bg1"/>
                </a:solidFill>
              </a:rPr>
              <a:t>Estos </a:t>
            </a:r>
            <a:r>
              <a:rPr lang="es-MX" sz="2600" i="1" dirty="0">
                <a:solidFill>
                  <a:schemeClr val="bg1"/>
                </a:solidFill>
              </a:rPr>
              <a:t>son los recuerdos de María de la vida de su Hijo que quiere compartir con</a:t>
            </a:r>
          </a:p>
          <a:p>
            <a:pPr algn="ctr"/>
            <a:r>
              <a:rPr lang="es-MX" sz="2600" i="1" dirty="0">
                <a:solidFill>
                  <a:schemeClr val="bg1"/>
                </a:solidFill>
              </a:rPr>
              <a:t>nosotros. </a:t>
            </a:r>
            <a:endParaRPr lang="es-MX" sz="2600" i="1" dirty="0" smtClean="0">
              <a:solidFill>
                <a:schemeClr val="bg1"/>
              </a:solidFill>
            </a:endParaRPr>
          </a:p>
          <a:p>
            <a:pPr algn="ctr"/>
            <a:r>
              <a:rPr lang="es-MX" sz="2600" i="1" dirty="0" smtClean="0">
                <a:solidFill>
                  <a:schemeClr val="bg1"/>
                </a:solidFill>
              </a:rPr>
              <a:t>¡</a:t>
            </a:r>
            <a:r>
              <a:rPr lang="es-MX" sz="2600" i="1" dirty="0">
                <a:solidFill>
                  <a:schemeClr val="bg1"/>
                </a:solidFill>
              </a:rPr>
              <a:t>María quiere que sepamos cuán bendecidos somos de tener un Dios tan generoso, misericordioso y</a:t>
            </a:r>
          </a:p>
          <a:p>
            <a:pPr algn="ctr"/>
            <a:r>
              <a:rPr lang="es-MX" sz="2600" i="1" dirty="0">
                <a:solidFill>
                  <a:schemeClr val="bg1"/>
                </a:solidFill>
              </a:rPr>
              <a:t>todo amoroso!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8" y="914482"/>
            <a:ext cx="7968342" cy="59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1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77" y="448363"/>
            <a:ext cx="13129592" cy="6409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362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LA CORONACIÓN DE </a:t>
            </a:r>
            <a:r>
              <a:rPr lang="en-US" b="1" dirty="0" smtClean="0"/>
              <a:t>LA VIRGEN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2616"/>
            <a:ext cx="3935896" cy="5830389"/>
          </a:xfrm>
          <a:gradFill flip="none" rotWithShape="1">
            <a:gsLst>
              <a:gs pos="0">
                <a:schemeClr val="accent1">
                  <a:lumMod val="67000"/>
                  <a:alpha val="0"/>
                </a:schemeClr>
              </a:gs>
              <a:gs pos="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21594000" scaled="0"/>
            <a:tileRect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María es la Esposa del Espíritu Santo, y durante el mes de mayo honramos a María como Reina del Cielo y de 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Tierra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s-MX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Hijo, Jesús, es nuestro Rey, por lo tanto, Su Madre es nuestra Reina! </a:t>
            </a:r>
            <a:endParaRPr lang="es-MX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coronación 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una forma 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 de honrar a Nuestra Señora durante el mes de mayo.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99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78524"/>
            <a:ext cx="12192000" cy="67250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BF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2743" y="309083"/>
            <a:ext cx="10484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i="1" dirty="0">
                <a:solidFill>
                  <a:srgbClr val="CC0066"/>
                </a:solidFill>
              </a:rPr>
              <a:t>¡A 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celebrar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878" y="4594582"/>
            <a:ext cx="10302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i="1" dirty="0">
                <a:solidFill>
                  <a:srgbClr val="990033"/>
                </a:solidFill>
              </a:rPr>
              <a:t>¡Celebre el Año de Familias Formando Discípulos y todos los dones con los que Dios</a:t>
            </a:r>
          </a:p>
          <a:p>
            <a:pPr algn="ctr"/>
            <a:r>
              <a:rPr lang="es-MX" sz="4000" i="1" dirty="0">
                <a:solidFill>
                  <a:srgbClr val="990033"/>
                </a:solidFill>
              </a:rPr>
              <a:t>nos ha bendecido, y Su amor infinito!</a:t>
            </a:r>
            <a:endParaRPr lang="en-US" sz="4000" i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48" y="1539142"/>
            <a:ext cx="6808751" cy="55257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0304" y="1327906"/>
            <a:ext cx="62019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800" dirty="0">
                <a:solidFill>
                  <a:schemeClr val="tx2"/>
                </a:solidFill>
              </a:rPr>
              <a:t>Señor Jesucristo, te encomendamos</a:t>
            </a:r>
          </a:p>
          <a:p>
            <a:pPr lvl="0" algn="ctr">
              <a:defRPr/>
            </a:pPr>
            <a:r>
              <a:rPr lang="es-MX" sz="2800" dirty="0">
                <a:solidFill>
                  <a:schemeClr val="tx2"/>
                </a:solidFill>
              </a:rPr>
              <a:t>a nuestra familia y te pedimos tu</a:t>
            </a:r>
          </a:p>
          <a:p>
            <a:pPr lvl="0" algn="ctr">
              <a:defRPr/>
            </a:pPr>
            <a:r>
              <a:rPr lang="es-MX" sz="2800" dirty="0">
                <a:solidFill>
                  <a:schemeClr val="tx2"/>
                </a:solidFill>
              </a:rPr>
              <a:t>bendición y protección. Te amamos</a:t>
            </a:r>
          </a:p>
          <a:p>
            <a:pPr lvl="0" algn="ctr">
              <a:defRPr/>
            </a:pPr>
            <a:r>
              <a:rPr lang="es-MX" sz="2800" dirty="0">
                <a:solidFill>
                  <a:schemeClr val="tx2"/>
                </a:solidFill>
              </a:rPr>
              <a:t>Señor Jesús con todo nuestro corazón</a:t>
            </a:r>
          </a:p>
          <a:p>
            <a:pPr lvl="0" algn="ctr">
              <a:defRPr/>
            </a:pPr>
            <a:r>
              <a:rPr lang="es-MX" sz="2800" dirty="0">
                <a:solidFill>
                  <a:schemeClr val="tx2"/>
                </a:solidFill>
              </a:rPr>
              <a:t>y te pedimos que ayudes a nuestra</a:t>
            </a:r>
          </a:p>
          <a:p>
            <a:pPr lvl="0" algn="ctr">
              <a:defRPr/>
            </a:pPr>
            <a:r>
              <a:rPr lang="es-MX" sz="2800" dirty="0">
                <a:solidFill>
                  <a:schemeClr val="tx2"/>
                </a:solidFill>
              </a:rPr>
              <a:t>familia a ser más como la Sagrada</a:t>
            </a:r>
          </a:p>
          <a:p>
            <a:pPr lvl="0" algn="ctr">
              <a:defRPr/>
            </a:pPr>
            <a:r>
              <a:rPr lang="es-MX" sz="2800" dirty="0">
                <a:solidFill>
                  <a:schemeClr val="tx2"/>
                </a:solidFill>
              </a:rPr>
              <a:t>Familia. Ayúdanos a ser amables,</a:t>
            </a:r>
          </a:p>
          <a:p>
            <a:pPr lvl="0" algn="ctr">
              <a:defRPr/>
            </a:pPr>
            <a:r>
              <a:rPr lang="es-MX" sz="2800" dirty="0">
                <a:solidFill>
                  <a:schemeClr val="tx2"/>
                </a:solidFill>
              </a:rPr>
              <a:t>amorosos y pacientes unos con otros.</a:t>
            </a:r>
          </a:p>
          <a:p>
            <a:pPr lvl="0" algn="ctr">
              <a:defRPr/>
            </a:pPr>
            <a:r>
              <a:rPr lang="es-MX" sz="2800" dirty="0">
                <a:solidFill>
                  <a:schemeClr val="tx2"/>
                </a:solidFill>
              </a:rPr>
              <a:t>Danos toda la gracia que necesitamos</a:t>
            </a:r>
          </a:p>
          <a:p>
            <a:pPr lvl="0" algn="ctr">
              <a:defRPr/>
            </a:pPr>
            <a:r>
              <a:rPr lang="es-MX" sz="2800" dirty="0">
                <a:solidFill>
                  <a:schemeClr val="tx2"/>
                </a:solidFill>
              </a:rPr>
              <a:t>para convertirnos en santos y tus</a:t>
            </a:r>
          </a:p>
          <a:p>
            <a:pPr lvl="0" algn="ctr">
              <a:defRPr/>
            </a:pPr>
            <a:r>
              <a:rPr lang="es-MX" sz="2800" dirty="0">
                <a:solidFill>
                  <a:schemeClr val="tx2"/>
                </a:solidFill>
              </a:rPr>
              <a:t>fieles discípulos. Amén.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BF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b="1" cap="all" baseline="30000" dirty="0">
                <a:solidFill>
                  <a:prstClr val="black"/>
                </a:solidFill>
                <a:latin typeface="Antenna Black" panose="02000505000000020004" pitchFamily="2" charset="0"/>
              </a:rPr>
              <a:t>ORACIÓN DE APERTURA</a:t>
            </a:r>
            <a:endParaRPr kumimoji="0" lang="en-US" sz="4400" b="0" i="0" u="none" strike="noStrike" kern="1200" cap="all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tenna Black" panose="02000505000000020004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21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314" y="926869"/>
            <a:ext cx="12223567" cy="60059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1555"/>
            <a:ext cx="12245341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8936" y="-167352"/>
            <a:ext cx="10998926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6000" b="1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ROMPEHIELOS</a:t>
            </a:r>
            <a:endParaRPr kumimoji="0" lang="en-US" sz="4800" b="0" i="0" u="none" strike="noStrike" kern="1200" cap="all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tenna Black" panose="02000505000000020004" pitchFamily="2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3341" y="1235273"/>
            <a:ext cx="12138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sz="4400" dirty="0"/>
              <a:t>¿Adónde volarías si tuvieras alas?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932320" y="3044279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3084720" y="3196679"/>
            <a:ext cx="6327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2" descr="ice breaker images png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3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91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BF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9829" y="-50909"/>
            <a:ext cx="9267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all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ANUNCIACIóN</a:t>
            </a:r>
            <a:endParaRPr kumimoji="0" lang="es-MX" sz="7200" b="1" i="0" u="none" strike="noStrike" kern="1200" cap="all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8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87" y="1047403"/>
            <a:ext cx="12192000" cy="58105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-8710"/>
            <a:ext cx="12192000" cy="13304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063"/>
            <a:ext cx="12190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4400" b="1" dirty="0" smtClean="0">
                <a:solidFill>
                  <a:srgbClr val="660033"/>
                </a:solidFill>
              </a:rPr>
              <a:t>“HE AQU</a:t>
            </a:r>
            <a:r>
              <a:rPr lang="en-US" sz="4400" b="1" cap="all" dirty="0" smtClean="0">
                <a:solidFill>
                  <a:srgbClr val="660033"/>
                </a:solidFill>
              </a:rPr>
              <a:t>í</a:t>
            </a:r>
            <a:r>
              <a:rPr lang="en-US" sz="4400" b="1" dirty="0" smtClean="0">
                <a:solidFill>
                  <a:srgbClr val="660033"/>
                </a:solidFill>
              </a:rPr>
              <a:t> A TU MADRE”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82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2" b="56401"/>
          <a:stretch/>
        </p:blipFill>
        <p:spPr>
          <a:xfrm>
            <a:off x="0" y="-49876"/>
            <a:ext cx="12192000" cy="691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2" y="0"/>
            <a:ext cx="12183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2"/>
          <a:stretch/>
        </p:blipFill>
        <p:spPr>
          <a:xfrm>
            <a:off x="0" y="897499"/>
            <a:ext cx="12192000" cy="5970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-8710"/>
            <a:ext cx="12192000" cy="906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0433" y="156320"/>
            <a:ext cx="12312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i="1" dirty="0">
                <a:solidFill>
                  <a:srgbClr val="C00000"/>
                </a:solidFill>
              </a:rPr>
              <a:t>LA </a:t>
            </a:r>
            <a:r>
              <a:rPr lang="en-US" sz="4000" b="1" i="1" cap="all" dirty="0" smtClean="0">
                <a:solidFill>
                  <a:srgbClr val="C00000"/>
                </a:solidFill>
              </a:rPr>
              <a:t>Asunción</a:t>
            </a:r>
            <a:endParaRPr kumimoji="0" lang="es-MX" sz="4000" b="1" i="1" strike="noStrike" kern="1200" cap="all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532" y="5657671"/>
            <a:ext cx="101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Maria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asunta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cielo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0" algn="ctr">
              <a:defRPr/>
            </a:pP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coronada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Reina del Cielo y de la Tierra.”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824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54"/>
          <a:stretch/>
        </p:blipFill>
        <p:spPr>
          <a:xfrm>
            <a:off x="582" y="897499"/>
            <a:ext cx="12191418" cy="59605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BF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7555" y="137124"/>
            <a:ext cx="58644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srgbClr val="990033"/>
                </a:solidFill>
              </a:rPr>
              <a:t>COMPARTIR EN FAMILIA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96007"/>
            <a:ext cx="12192000" cy="1661993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s-MX" sz="3400" dirty="0"/>
              <a:t>¿Qué es lo que más amas de María nuestra Madre?</a:t>
            </a:r>
          </a:p>
          <a:p>
            <a:pPr lvl="0" algn="ctr"/>
            <a:r>
              <a:rPr lang="es-MX" sz="3400" dirty="0" smtClean="0"/>
              <a:t>¿</a:t>
            </a:r>
            <a:r>
              <a:rPr lang="es-MX" sz="3400" dirty="0"/>
              <a:t>Qué crees que fue lo más importante que aprendiste este año en </a:t>
            </a:r>
            <a:r>
              <a:rPr lang="es-MX" sz="3400" i="1" dirty="0" smtClean="0"/>
              <a:t>Familias Formando Discípulos</a:t>
            </a:r>
            <a:r>
              <a:rPr lang="es-MX" sz="3400" dirty="0" smtClean="0"/>
              <a:t> (FFD)?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97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344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Adobe Gothic Std B</vt:lpstr>
      <vt:lpstr>Antenna Black</vt:lpstr>
      <vt:lpstr>Arial</vt:lpstr>
      <vt:lpstr>Calibri</vt:lpstr>
      <vt:lpstr>Calibri Light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CORONACIÓN DE LA VIRGEN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 Spirou</dc:creator>
  <cp:lastModifiedBy>Patrick Metts</cp:lastModifiedBy>
  <cp:revision>22</cp:revision>
  <dcterms:created xsi:type="dcterms:W3CDTF">2023-03-29T17:46:27Z</dcterms:created>
  <dcterms:modified xsi:type="dcterms:W3CDTF">2023-04-20T13:57:06Z</dcterms:modified>
</cp:coreProperties>
</file>