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1" r:id="rId3"/>
    <p:sldId id="270"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0"/>
    <p:restoredTop sz="94694"/>
  </p:normalViewPr>
  <p:slideViewPr>
    <p:cSldViewPr snapToGrid="0" snapToObjects="1">
      <p:cViewPr varScale="1">
        <p:scale>
          <a:sx n="60" d="100"/>
          <a:sy n="60" d="100"/>
        </p:scale>
        <p:origin x="78" y="13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712B-DDA5-CC47-B2D0-3DF40D068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3FA72E-1523-204F-BDF9-2B6DE73D7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3DBB7-36B3-4540-9D09-816FD558A59E}"/>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5" name="Footer Placeholder 4">
            <a:extLst>
              <a:ext uri="{FF2B5EF4-FFF2-40B4-BE49-F238E27FC236}">
                <a16:creationId xmlns:a16="http://schemas.microsoft.com/office/drawing/2014/main" id="{2CB83EE1-0F25-8C41-8AD1-E5204966D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BFFDB-9813-504E-BD16-3734FEE9325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26571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519-3CC9-5B4F-BDAC-A6DB9C77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03AF5-EB26-6F4C-975C-13800D740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F8BA5-DC73-4B44-AEBA-7DA76688D532}"/>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5" name="Footer Placeholder 4">
            <a:extLst>
              <a:ext uri="{FF2B5EF4-FFF2-40B4-BE49-F238E27FC236}">
                <a16:creationId xmlns:a16="http://schemas.microsoft.com/office/drawing/2014/main" id="{2D4BFF3F-487C-3646-913B-E8A437C04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29831-1ADB-8D4F-8C47-1B34A6AC93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044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EF3DB-2601-1B47-BC1F-4885541F6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48E33-13AB-754D-BFBE-7964C2219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49A31-016C-0743-896A-26503F23E305}"/>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5" name="Footer Placeholder 4">
            <a:extLst>
              <a:ext uri="{FF2B5EF4-FFF2-40B4-BE49-F238E27FC236}">
                <a16:creationId xmlns:a16="http://schemas.microsoft.com/office/drawing/2014/main" id="{76953BF3-F943-D347-B6F8-7F853BBCF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D6A48-8E4E-B24E-BFFC-F42ADF18B93C}"/>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9256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CC55-4DB0-BB45-A097-DE24BD626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A003B-895E-3740-A9D6-DE20D686E6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7D6C7-4DB6-E141-9185-A2C963F9910E}"/>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5" name="Footer Placeholder 4">
            <a:extLst>
              <a:ext uri="{FF2B5EF4-FFF2-40B4-BE49-F238E27FC236}">
                <a16:creationId xmlns:a16="http://schemas.microsoft.com/office/drawing/2014/main" id="{7851A40E-8DD5-B741-B8A3-44F01F260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48BFF-2250-5941-A5F1-6BBD9A17B5C0}"/>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489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3361-3C29-A844-8290-022097CA5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72FDB-F99C-DF41-B7AD-40EFA86DC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A5C5B-C773-9F49-A8D0-CD2CFE4CE9A6}"/>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5" name="Footer Placeholder 4">
            <a:extLst>
              <a:ext uri="{FF2B5EF4-FFF2-40B4-BE49-F238E27FC236}">
                <a16:creationId xmlns:a16="http://schemas.microsoft.com/office/drawing/2014/main" id="{32741C20-51FE-E94E-A263-44FF6C30E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D0726-488A-DA43-BB76-AAD0DE60632F}"/>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1232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1823-BDE7-A047-B9CF-4220552AF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51785-1469-6547-BAB3-BF7929D53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33042-E78A-104A-8C27-0B05FEEFE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3732D-3F10-4C45-878B-670ADC384B48}"/>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6" name="Footer Placeholder 5">
            <a:extLst>
              <a:ext uri="{FF2B5EF4-FFF2-40B4-BE49-F238E27FC236}">
                <a16:creationId xmlns:a16="http://schemas.microsoft.com/office/drawing/2014/main" id="{9F220372-B2F0-004A-8A1E-D6A2176FA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D4FCB-BC59-5848-BAA3-A038544127F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8992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C9D1-D54E-A441-B986-31F2FC927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DFB83-8FA8-F24C-9730-C1C350B29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7B4B0-F9C7-5A43-B1B3-0A890170D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F3D00D-A597-0D48-850F-6A91F2770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75FAD-7DFB-864F-A64A-5B8AF37F8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99E6A-6383-5640-8607-463F56742FC7}"/>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8" name="Footer Placeholder 7">
            <a:extLst>
              <a:ext uri="{FF2B5EF4-FFF2-40B4-BE49-F238E27FC236}">
                <a16:creationId xmlns:a16="http://schemas.microsoft.com/office/drawing/2014/main" id="{DAC93FCE-B0DB-AC47-804A-4B6BA9E76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E82357-2205-5B4C-98ED-41E418DCE34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7793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6D5A-4D32-E449-ADF7-747B5152D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89067-94AC-6E43-AB45-034371C82298}"/>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4" name="Footer Placeholder 3">
            <a:extLst>
              <a:ext uri="{FF2B5EF4-FFF2-40B4-BE49-F238E27FC236}">
                <a16:creationId xmlns:a16="http://schemas.microsoft.com/office/drawing/2014/main" id="{00AB2099-4ADD-FE47-A3FE-D9ED28CFF2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FB585-B7AD-954C-B664-8FF117DD0041}"/>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26357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2DBCB-D410-2E44-A951-794F3B8C2BF6}"/>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3" name="Footer Placeholder 2">
            <a:extLst>
              <a:ext uri="{FF2B5EF4-FFF2-40B4-BE49-F238E27FC236}">
                <a16:creationId xmlns:a16="http://schemas.microsoft.com/office/drawing/2014/main" id="{E35D64F9-D0D8-F046-8CA8-834B3D702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97A98-2EC1-1146-827B-F38E5D55AF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931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B52-5E4A-934F-BA64-E470C6C52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4E9F3-E39E-364D-8C23-B4524460E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FD021-8FC6-D746-837C-6BD3C5912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7CA9-17D4-FE45-AA92-056E02BE3B44}"/>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6" name="Footer Placeholder 5">
            <a:extLst>
              <a:ext uri="{FF2B5EF4-FFF2-40B4-BE49-F238E27FC236}">
                <a16:creationId xmlns:a16="http://schemas.microsoft.com/office/drawing/2014/main" id="{62091F5A-36EC-5440-99B6-1B5D80470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E81-9CE0-F84F-85BA-E61806CC3E18}"/>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594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EBC1-E460-5A4A-B9B0-B5CCDB95B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E9F64-F1BC-8B47-B9C6-2DB6E5315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6AE00-523C-B646-A789-8033265B9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4DCFC-C10E-F34D-996A-48B2F7E5A379}"/>
              </a:ext>
            </a:extLst>
          </p:cNvPr>
          <p:cNvSpPr>
            <a:spLocks noGrp="1"/>
          </p:cNvSpPr>
          <p:nvPr>
            <p:ph type="dt" sz="half" idx="10"/>
          </p:nvPr>
        </p:nvSpPr>
        <p:spPr/>
        <p:txBody>
          <a:bodyPr/>
          <a:lstStyle/>
          <a:p>
            <a:fld id="{419E51ED-BDCC-374E-835E-575319CFFB66}" type="datetimeFigureOut">
              <a:rPr lang="en-US" smtClean="0"/>
              <a:t>12/4/2020</a:t>
            </a:fld>
            <a:endParaRPr lang="en-US"/>
          </a:p>
        </p:txBody>
      </p:sp>
      <p:sp>
        <p:nvSpPr>
          <p:cNvPr id="6" name="Footer Placeholder 5">
            <a:extLst>
              <a:ext uri="{FF2B5EF4-FFF2-40B4-BE49-F238E27FC236}">
                <a16:creationId xmlns:a16="http://schemas.microsoft.com/office/drawing/2014/main" id="{D36419D5-1DC7-FC45-9DC5-12888F304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8BCF8-E9FE-064D-967A-9E4BC262C0ED}"/>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4455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0B5EC-A58E-C842-90E6-FC1E2186D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4827A-C998-3E47-9955-1C85CD264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20DBA-39BB-8740-82D6-0439D7FFE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E51ED-BDCC-374E-835E-575319CFFB66}" type="datetimeFigureOut">
              <a:rPr lang="en-US" smtClean="0"/>
              <a:t>12/4/2020</a:t>
            </a:fld>
            <a:endParaRPr lang="en-US"/>
          </a:p>
        </p:txBody>
      </p:sp>
      <p:sp>
        <p:nvSpPr>
          <p:cNvPr id="5" name="Footer Placeholder 4">
            <a:extLst>
              <a:ext uri="{FF2B5EF4-FFF2-40B4-BE49-F238E27FC236}">
                <a16:creationId xmlns:a16="http://schemas.microsoft.com/office/drawing/2014/main" id="{4F945A95-FE18-694F-A892-F78F4C67E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2F04A-3889-BF47-8695-FF9B6E04A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F1099-5B96-294D-89FF-981B0F43A16A}" type="slidenum">
              <a:rPr lang="en-US" smtClean="0"/>
              <a:t>‹#›</a:t>
            </a:fld>
            <a:endParaRPr lang="en-US"/>
          </a:p>
        </p:txBody>
      </p:sp>
    </p:spTree>
    <p:extLst>
      <p:ext uri="{BB962C8B-B14F-4D97-AF65-F5344CB8AC3E}">
        <p14:creationId xmlns:p14="http://schemas.microsoft.com/office/powerpoint/2010/main" val="353787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bible.usccb.org/bible/matthew/3#4800301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sLBFUuPxrl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125" r="-65"/>
          <a:stretch/>
        </p:blipFill>
        <p:spPr>
          <a:xfrm>
            <a:off x="-15239" y="0"/>
            <a:ext cx="12230100" cy="6858000"/>
          </a:xfrm>
          <a:prstGeom prst="rect">
            <a:avLst/>
          </a:prstGeom>
        </p:spPr>
      </p:pic>
      <p:sp>
        <p:nvSpPr>
          <p:cNvPr id="5" name="Rectangle 4"/>
          <p:cNvSpPr/>
          <p:nvPr/>
        </p:nvSpPr>
        <p:spPr>
          <a:xfrm>
            <a:off x="1524000" y="713423"/>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1562100" y="971874"/>
            <a:ext cx="9144000" cy="1776984"/>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5400" b="1" dirty="0" smtClean="0">
                <a:solidFill>
                  <a:schemeClr val="bg1"/>
                </a:solidFill>
              </a:rPr>
              <a:t>FAMILIES FORMING DISCIPLES</a:t>
            </a:r>
            <a:br>
              <a:rPr lang="en-US" sz="5400" b="1" dirty="0" smtClean="0">
                <a:solidFill>
                  <a:schemeClr val="bg1"/>
                </a:solidFill>
              </a:rPr>
            </a:br>
            <a:r>
              <a:rPr lang="en-US" sz="4400" b="1" dirty="0" smtClean="0">
                <a:solidFill>
                  <a:schemeClr val="bg1"/>
                </a:solidFill>
              </a:rPr>
              <a:t>Lesson 5 – Week 3</a:t>
            </a:r>
            <a:endParaRPr lang="en-US" sz="4400" b="1" dirty="0">
              <a:solidFill>
                <a:schemeClr val="bg1"/>
              </a:solidFill>
            </a:endParaRPr>
          </a:p>
        </p:txBody>
      </p:sp>
    </p:spTree>
    <p:extLst>
      <p:ext uri="{BB962C8B-B14F-4D97-AF65-F5344CB8AC3E}">
        <p14:creationId xmlns:p14="http://schemas.microsoft.com/office/powerpoint/2010/main" val="205525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8000">
              <a:schemeClr val="accent4">
                <a:lumMod val="60000"/>
                <a:lumOff val="40000"/>
              </a:schemeClr>
            </a:gs>
            <a:gs pos="83000">
              <a:schemeClr val="bg1"/>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CA3B3D-88DB-0141-A2AD-61E6CE8D7211}"/>
              </a:ext>
            </a:extLst>
          </p:cNvPr>
          <p:cNvSpPr txBox="1"/>
          <p:nvPr/>
        </p:nvSpPr>
        <p:spPr>
          <a:xfrm>
            <a:off x="838200" y="1277335"/>
            <a:ext cx="6768904" cy="1077218"/>
          </a:xfrm>
          <a:prstGeom prst="rect">
            <a:avLst/>
          </a:prstGeom>
          <a:noFill/>
        </p:spPr>
        <p:txBody>
          <a:bodyPr wrap="none" rtlCol="0">
            <a:spAutoFit/>
          </a:bodyPr>
          <a:lstStyle/>
          <a:p>
            <a:r>
              <a:rPr lang="en-US" sz="2800" dirty="0"/>
              <a:t>Show baptismal mementos and sacramentals</a:t>
            </a:r>
          </a:p>
          <a:p>
            <a:endParaRPr lang="en-US" dirty="0"/>
          </a:p>
          <a:p>
            <a:endParaRPr lang="en-US" dirty="0"/>
          </a:p>
        </p:txBody>
      </p:sp>
      <p:sp>
        <p:nvSpPr>
          <p:cNvPr id="4" name="TextBox 3">
            <a:extLst>
              <a:ext uri="{FF2B5EF4-FFF2-40B4-BE49-F238E27FC236}">
                <a16:creationId xmlns:a16="http://schemas.microsoft.com/office/drawing/2014/main" id="{A0D7747C-5F37-EB43-9627-53508D42D1D8}"/>
              </a:ext>
            </a:extLst>
          </p:cNvPr>
          <p:cNvSpPr txBox="1"/>
          <p:nvPr/>
        </p:nvSpPr>
        <p:spPr>
          <a:xfrm>
            <a:off x="838200" y="1886121"/>
            <a:ext cx="2145396" cy="523220"/>
          </a:xfrm>
          <a:prstGeom prst="rect">
            <a:avLst/>
          </a:prstGeom>
          <a:noFill/>
        </p:spPr>
        <p:txBody>
          <a:bodyPr wrap="none" rtlCol="0">
            <a:spAutoFit/>
          </a:bodyPr>
          <a:lstStyle/>
          <a:p>
            <a:r>
              <a:rPr lang="en-US" sz="2800" dirty="0"/>
              <a:t>Conversation</a:t>
            </a:r>
            <a:r>
              <a:rPr lang="en-US" dirty="0"/>
              <a:t> </a:t>
            </a:r>
          </a:p>
        </p:txBody>
      </p:sp>
      <p:sp>
        <p:nvSpPr>
          <p:cNvPr id="5" name="TextBox 4">
            <a:extLst>
              <a:ext uri="{FF2B5EF4-FFF2-40B4-BE49-F238E27FC236}">
                <a16:creationId xmlns:a16="http://schemas.microsoft.com/office/drawing/2014/main" id="{8B636440-17DA-3F43-94BB-91B26D15F01D}"/>
              </a:ext>
            </a:extLst>
          </p:cNvPr>
          <p:cNvSpPr txBox="1"/>
          <p:nvPr/>
        </p:nvSpPr>
        <p:spPr>
          <a:xfrm>
            <a:off x="987617" y="2394771"/>
            <a:ext cx="7287063" cy="3416320"/>
          </a:xfrm>
          <a:prstGeom prst="rect">
            <a:avLst/>
          </a:prstGeom>
          <a:noFill/>
        </p:spPr>
        <p:txBody>
          <a:bodyPr wrap="square" rtlCol="0">
            <a:spAutoFit/>
          </a:bodyPr>
          <a:lstStyle/>
          <a:p>
            <a:r>
              <a:rPr lang="en-US" dirty="0"/>
              <a:t>• How old were you when you were baptized? </a:t>
            </a:r>
          </a:p>
          <a:p>
            <a:r>
              <a:rPr lang="en-US" dirty="0"/>
              <a:t>• What do you know about your own baptism? </a:t>
            </a:r>
          </a:p>
          <a:p>
            <a:r>
              <a:rPr lang="en-US" dirty="0"/>
              <a:t>•  If you were baptized as an adult, why did you want to be baptized? </a:t>
            </a:r>
          </a:p>
          <a:p>
            <a:r>
              <a:rPr lang="en-US" dirty="0"/>
              <a:t>•  How do  you think  you are  answering God’s  call  to live  out your baptism?  </a:t>
            </a:r>
          </a:p>
          <a:p>
            <a:r>
              <a:rPr lang="en-US" dirty="0"/>
              <a:t>•  Has Jesus helped you to live out your baptism and if so, when or how? </a:t>
            </a:r>
          </a:p>
          <a:p>
            <a:r>
              <a:rPr lang="en-US" dirty="0"/>
              <a:t>•  What do you remember about each of your children’s baptism? </a:t>
            </a:r>
          </a:p>
          <a:p>
            <a:r>
              <a:rPr lang="en-US" dirty="0" smtClean="0"/>
              <a:t>• </a:t>
            </a:r>
            <a:r>
              <a:rPr lang="en-US" dirty="0"/>
              <a:t>Why was it important to you that your children be baptized? </a:t>
            </a:r>
          </a:p>
          <a:p>
            <a:r>
              <a:rPr lang="en-US" dirty="0"/>
              <a:t>•  What do you hope for your children as they answer God’s call to live out their baptism and share in Jesus’ mission in the world? </a:t>
            </a:r>
          </a:p>
          <a:p>
            <a:r>
              <a:rPr lang="en-US" dirty="0"/>
              <a:t>•  What do you hope for your parents as they answer God’s call to live out their baptism and share in Jesus’ mission?</a:t>
            </a:r>
          </a:p>
        </p:txBody>
      </p:sp>
      <p:sp>
        <p:nvSpPr>
          <p:cNvPr id="6" name="Rectangle 5"/>
          <p:cNvSpPr/>
          <p:nvPr/>
        </p:nvSpPr>
        <p:spPr>
          <a:xfrm>
            <a:off x="-96715" y="-70338"/>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Family Sharing</a:t>
            </a:r>
            <a:endParaRPr lang="en-US" dirty="0">
              <a:solidFill>
                <a:schemeClr val="bg1"/>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58090" y="1536821"/>
            <a:ext cx="3459613" cy="5339596"/>
          </a:xfrm>
          <a:prstGeom prst="rect">
            <a:avLst/>
          </a:prstGeom>
        </p:spPr>
      </p:pic>
    </p:spTree>
    <p:extLst>
      <p:ext uri="{BB962C8B-B14F-4D97-AF65-F5344CB8AC3E}">
        <p14:creationId xmlns:p14="http://schemas.microsoft.com/office/powerpoint/2010/main" val="3739325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AE1F33-D620-164D-B8E6-6E2C554F8DB8}"/>
              </a:ext>
            </a:extLst>
          </p:cNvPr>
          <p:cNvSpPr txBox="1"/>
          <p:nvPr/>
        </p:nvSpPr>
        <p:spPr>
          <a:xfrm>
            <a:off x="1248698" y="2167883"/>
            <a:ext cx="9713666" cy="4031873"/>
          </a:xfrm>
          <a:prstGeom prst="rect">
            <a:avLst/>
          </a:prstGeom>
          <a:noFill/>
        </p:spPr>
        <p:txBody>
          <a:bodyPr wrap="square" rtlCol="0">
            <a:spAutoFit/>
          </a:bodyPr>
          <a:lstStyle/>
          <a:p>
            <a:r>
              <a:rPr lang="en-US" sz="3200" dirty="0">
                <a:solidFill>
                  <a:schemeClr val="bg1"/>
                </a:solidFill>
              </a:rPr>
              <a:t>Dear Heavenly Father, </a:t>
            </a:r>
            <a:endParaRPr lang="en-US" sz="3200" dirty="0" smtClean="0">
              <a:solidFill>
                <a:schemeClr val="bg1"/>
              </a:solidFill>
            </a:endParaRPr>
          </a:p>
          <a:p>
            <a:r>
              <a:rPr lang="en-US" sz="3200" dirty="0" smtClean="0">
                <a:solidFill>
                  <a:schemeClr val="bg1"/>
                </a:solidFill>
              </a:rPr>
              <a:t>We </a:t>
            </a:r>
            <a:r>
              <a:rPr lang="en-US" sz="3200" dirty="0">
                <a:solidFill>
                  <a:schemeClr val="bg1"/>
                </a:solidFill>
              </a:rPr>
              <a:t>thank you for loving us and for sending your </a:t>
            </a:r>
            <a:r>
              <a:rPr lang="en-US" sz="3200" dirty="0" smtClean="0">
                <a:solidFill>
                  <a:schemeClr val="bg1"/>
                </a:solidFill>
              </a:rPr>
              <a:t>beloved Son</a:t>
            </a:r>
            <a:r>
              <a:rPr lang="en-US" sz="3200" dirty="0">
                <a:solidFill>
                  <a:schemeClr val="bg1"/>
                </a:solidFill>
              </a:rPr>
              <a:t>, Jesus, to save us from our sins.  Now that we have reflected on the Baptism </a:t>
            </a:r>
            <a:r>
              <a:rPr lang="en-US" sz="3200" dirty="0" smtClean="0">
                <a:solidFill>
                  <a:schemeClr val="bg1"/>
                </a:solidFill>
              </a:rPr>
              <a:t>of Jesus </a:t>
            </a:r>
            <a:r>
              <a:rPr lang="en-US" sz="3200" dirty="0">
                <a:solidFill>
                  <a:schemeClr val="bg1"/>
                </a:solidFill>
              </a:rPr>
              <a:t>as well as our own baptisms, we ask Jesus with the Holy Spirit to be in our </a:t>
            </a:r>
            <a:r>
              <a:rPr lang="en-US" sz="3200" dirty="0" smtClean="0">
                <a:solidFill>
                  <a:schemeClr val="bg1"/>
                </a:solidFill>
              </a:rPr>
              <a:t>midst. As </a:t>
            </a:r>
            <a:r>
              <a:rPr lang="en-US" sz="3200" dirty="0">
                <a:solidFill>
                  <a:schemeClr val="bg1"/>
                </a:solidFill>
              </a:rPr>
              <a:t>families we come before to you as we bless one another with holy water in the name of the Father, Son and Holy Spirit.</a:t>
            </a:r>
          </a:p>
        </p:txBody>
      </p:sp>
      <p:sp>
        <p:nvSpPr>
          <p:cNvPr id="4" name="TextBox 3">
            <a:extLst>
              <a:ext uri="{FF2B5EF4-FFF2-40B4-BE49-F238E27FC236}">
                <a16:creationId xmlns:a16="http://schemas.microsoft.com/office/drawing/2014/main" id="{43A4D01C-D1EC-764C-9F6A-524747ADEDAF}"/>
              </a:ext>
            </a:extLst>
          </p:cNvPr>
          <p:cNvSpPr txBox="1"/>
          <p:nvPr/>
        </p:nvSpPr>
        <p:spPr>
          <a:xfrm>
            <a:off x="3448108" y="1382132"/>
            <a:ext cx="5506316" cy="523220"/>
          </a:xfrm>
          <a:prstGeom prst="rect">
            <a:avLst/>
          </a:prstGeom>
          <a:noFill/>
        </p:spPr>
        <p:txBody>
          <a:bodyPr wrap="none" rtlCol="0">
            <a:spAutoFit/>
          </a:bodyPr>
          <a:lstStyle/>
          <a:p>
            <a:r>
              <a:rPr lang="en-US" sz="2800" b="1" dirty="0">
                <a:solidFill>
                  <a:schemeClr val="bg1"/>
                </a:solidFill>
              </a:rPr>
              <a:t>Blessing each other with holy water</a:t>
            </a:r>
          </a:p>
        </p:txBody>
      </p:sp>
      <p:sp>
        <p:nvSpPr>
          <p:cNvPr id="6" name="Rectangle 5"/>
          <p:cNvSpPr/>
          <p:nvPr/>
        </p:nvSpPr>
        <p:spPr>
          <a:xfrm>
            <a:off x="-38100" y="-78658"/>
            <a:ext cx="12268200" cy="11962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itle 1">
            <a:extLst>
              <a:ext uri="{FF2B5EF4-FFF2-40B4-BE49-F238E27FC236}">
                <a16:creationId xmlns:a16="http://schemas.microsoft.com/office/drawing/2014/main" id="{3DD6F857-897C-8443-9D88-160D081BE820}"/>
              </a:ext>
            </a:extLst>
          </p:cNvPr>
          <p:cNvSpPr txBox="1">
            <a:spLocks/>
          </p:cNvSpPr>
          <p:nvPr/>
        </p:nvSpPr>
        <p:spPr>
          <a:xfrm>
            <a:off x="876300" y="475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Prayer</a:t>
            </a:r>
            <a:endParaRPr lang="en-US" sz="3600" b="1" dirty="0">
              <a:solidFill>
                <a:schemeClr val="bg1"/>
              </a:solidFill>
              <a:latin typeface="+mn-lt"/>
            </a:endParaRPr>
          </a:p>
        </p:txBody>
      </p:sp>
    </p:spTree>
    <p:extLst>
      <p:ext uri="{BB962C8B-B14F-4D97-AF65-F5344CB8AC3E}">
        <p14:creationId xmlns:p14="http://schemas.microsoft.com/office/powerpoint/2010/main" val="794257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38100" y="263996"/>
            <a:ext cx="12268200" cy="6618585"/>
          </a:xfrm>
          <a:prstGeom prst="rect">
            <a:avLst/>
          </a:prstGeom>
        </p:spPr>
      </p:pic>
      <p:sp>
        <p:nvSpPr>
          <p:cNvPr id="3" name="TextBox 2">
            <a:extLst>
              <a:ext uri="{FF2B5EF4-FFF2-40B4-BE49-F238E27FC236}">
                <a16:creationId xmlns:a16="http://schemas.microsoft.com/office/drawing/2014/main" id="{39AB83CB-4BAE-C24D-98D5-BDCE63811095}"/>
              </a:ext>
            </a:extLst>
          </p:cNvPr>
          <p:cNvSpPr txBox="1"/>
          <p:nvPr/>
        </p:nvSpPr>
        <p:spPr>
          <a:xfrm>
            <a:off x="1346905" y="1341963"/>
            <a:ext cx="9498189" cy="4708981"/>
          </a:xfrm>
          <a:prstGeom prst="rect">
            <a:avLst/>
          </a:prstGeom>
          <a:noFill/>
        </p:spPr>
        <p:txBody>
          <a:bodyPr wrap="square" rtlCol="0">
            <a:spAutoFit/>
          </a:bodyPr>
          <a:lstStyle/>
          <a:p>
            <a:r>
              <a:rPr lang="en-US" sz="2000" b="1" dirty="0">
                <a:solidFill>
                  <a:schemeClr val="bg1"/>
                </a:solidFill>
              </a:rPr>
              <a:t>Leader: </a:t>
            </a:r>
            <a:r>
              <a:rPr lang="en-US" sz="2000" dirty="0">
                <a:solidFill>
                  <a:schemeClr val="bg1"/>
                </a:solidFill>
              </a:rPr>
              <a:t>Do you reject Satan?  </a:t>
            </a:r>
            <a:r>
              <a:rPr lang="en-US" sz="2000" b="1" dirty="0">
                <a:solidFill>
                  <a:schemeClr val="bg1"/>
                </a:solidFill>
              </a:rPr>
              <a:t>R. I do. </a:t>
            </a:r>
          </a:p>
          <a:p>
            <a:r>
              <a:rPr lang="en-US" sz="2000" b="1" dirty="0">
                <a:solidFill>
                  <a:schemeClr val="bg1"/>
                </a:solidFill>
              </a:rPr>
              <a:t>Leader:</a:t>
            </a:r>
            <a:r>
              <a:rPr lang="en-US" sz="2000" dirty="0">
                <a:solidFill>
                  <a:schemeClr val="bg1"/>
                </a:solidFill>
              </a:rPr>
              <a:t> And all his works?  </a:t>
            </a:r>
            <a:r>
              <a:rPr lang="en-US" sz="2000" b="1" dirty="0">
                <a:solidFill>
                  <a:schemeClr val="bg1"/>
                </a:solidFill>
              </a:rPr>
              <a:t>R. I do. </a:t>
            </a:r>
          </a:p>
          <a:p>
            <a:r>
              <a:rPr lang="en-US" sz="2000" b="1" dirty="0">
                <a:solidFill>
                  <a:schemeClr val="bg1"/>
                </a:solidFill>
              </a:rPr>
              <a:t>Leader:</a:t>
            </a:r>
            <a:r>
              <a:rPr lang="en-US" sz="2000" dirty="0">
                <a:solidFill>
                  <a:schemeClr val="bg1"/>
                </a:solidFill>
              </a:rPr>
              <a:t> And all his empty promises?  </a:t>
            </a:r>
            <a:r>
              <a:rPr lang="en-US" sz="2000" b="1" dirty="0">
                <a:solidFill>
                  <a:schemeClr val="bg1"/>
                </a:solidFill>
              </a:rPr>
              <a:t>R. I do. </a:t>
            </a:r>
          </a:p>
          <a:p>
            <a:r>
              <a:rPr lang="en-US" sz="2000" b="1" dirty="0">
                <a:solidFill>
                  <a:schemeClr val="bg1"/>
                </a:solidFill>
              </a:rPr>
              <a:t>Leader:</a:t>
            </a:r>
            <a:r>
              <a:rPr lang="en-US" sz="2000" dirty="0">
                <a:solidFill>
                  <a:schemeClr val="bg1"/>
                </a:solidFill>
              </a:rPr>
              <a:t> Do you believe in God, the Father Almighty, creator of heaven and earth?  </a:t>
            </a:r>
            <a:r>
              <a:rPr lang="en-US" sz="2000" b="1" dirty="0">
                <a:solidFill>
                  <a:schemeClr val="bg1"/>
                </a:solidFill>
              </a:rPr>
              <a:t>R. I do. </a:t>
            </a:r>
          </a:p>
          <a:p>
            <a:endParaRPr lang="en-US" sz="2000" dirty="0">
              <a:solidFill>
                <a:schemeClr val="bg1"/>
              </a:solidFill>
            </a:endParaRPr>
          </a:p>
          <a:p>
            <a:r>
              <a:rPr lang="en-US" sz="2000" b="1" dirty="0">
                <a:solidFill>
                  <a:schemeClr val="bg1"/>
                </a:solidFill>
              </a:rPr>
              <a:t>Leader:</a:t>
            </a:r>
            <a:r>
              <a:rPr lang="en-US" sz="2000" dirty="0">
                <a:solidFill>
                  <a:schemeClr val="bg1"/>
                </a:solidFill>
              </a:rPr>
              <a:t>  Do you believe in Jesus Christ, his only Son, our Lord, who was born of the Virgin Mary was crucified, died, and was buried, rose from the dead, and is now seated at the right hand of the Father?  </a:t>
            </a:r>
            <a:r>
              <a:rPr lang="en-US" sz="2000" b="1" dirty="0">
                <a:solidFill>
                  <a:schemeClr val="bg1"/>
                </a:solidFill>
              </a:rPr>
              <a:t>R. I do.</a:t>
            </a:r>
            <a:r>
              <a:rPr lang="en-US" sz="2000" dirty="0">
                <a:solidFill>
                  <a:schemeClr val="bg1"/>
                </a:solidFill>
              </a:rPr>
              <a:t> </a:t>
            </a:r>
            <a:endParaRPr lang="en-US" sz="2000" dirty="0" smtClean="0">
              <a:solidFill>
                <a:schemeClr val="bg1"/>
              </a:solidFill>
            </a:endParaRPr>
          </a:p>
          <a:p>
            <a:r>
              <a:rPr lang="en-US" sz="2000" b="1" dirty="0" smtClean="0">
                <a:solidFill>
                  <a:schemeClr val="bg1"/>
                </a:solidFill>
              </a:rPr>
              <a:t>Leader</a:t>
            </a:r>
            <a:r>
              <a:rPr lang="en-US" sz="2000" b="1" dirty="0">
                <a:solidFill>
                  <a:schemeClr val="bg1"/>
                </a:solidFill>
              </a:rPr>
              <a:t>:  </a:t>
            </a:r>
            <a:r>
              <a:rPr lang="en-US" sz="2000" dirty="0">
                <a:solidFill>
                  <a:schemeClr val="bg1"/>
                </a:solidFill>
              </a:rPr>
              <a:t>Do you believe in the Holy Spirit, the holy Catholic Church, the communion of saints, the forgiveness of sins, the resurrection of the body, and life everlasting?  </a:t>
            </a:r>
            <a:r>
              <a:rPr lang="en-US" sz="2000" b="1" dirty="0">
                <a:solidFill>
                  <a:schemeClr val="bg1"/>
                </a:solidFill>
              </a:rPr>
              <a:t>R. I do. </a:t>
            </a:r>
            <a:endParaRPr lang="en-US" sz="2000" b="1" dirty="0" smtClean="0">
              <a:solidFill>
                <a:schemeClr val="bg1"/>
              </a:solidFill>
            </a:endParaRPr>
          </a:p>
          <a:p>
            <a:endParaRPr lang="en-US" sz="2000" b="1" dirty="0">
              <a:solidFill>
                <a:schemeClr val="bg1"/>
              </a:solidFill>
            </a:endParaRPr>
          </a:p>
          <a:p>
            <a:r>
              <a:rPr lang="en-US" sz="2000" b="1" dirty="0">
                <a:solidFill>
                  <a:schemeClr val="bg1"/>
                </a:solidFill>
              </a:rPr>
              <a:t>Leader:  </a:t>
            </a:r>
            <a:r>
              <a:rPr lang="en-US" sz="2000" dirty="0">
                <a:solidFill>
                  <a:schemeClr val="bg1"/>
                </a:solidFill>
              </a:rPr>
              <a:t>God, the all-powerful Father of our Lord Jesus Christ has given us a new birth by water and the Holy Spirit, and forgiven our sins. May we always remember who we truly are, God’s beloved sons and daughters in whom He is well pleased.  May we live with the Trinity as children of the family of God for ever and ever. </a:t>
            </a:r>
            <a:r>
              <a:rPr lang="en-US" sz="2000" b="1" dirty="0">
                <a:solidFill>
                  <a:schemeClr val="bg1"/>
                </a:solidFill>
              </a:rPr>
              <a:t>R. Amen.</a:t>
            </a:r>
          </a:p>
        </p:txBody>
      </p:sp>
      <p:sp>
        <p:nvSpPr>
          <p:cNvPr id="4" name="Rectangle 3"/>
          <p:cNvSpPr/>
          <p:nvPr/>
        </p:nvSpPr>
        <p:spPr>
          <a:xfrm>
            <a:off x="-38100" y="-398785"/>
            <a:ext cx="12268200" cy="111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67697" y="-295174"/>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mn-lt"/>
              </a:rPr>
              <a:t>RENEWAL OF BAPTISMAL PROMISES</a:t>
            </a:r>
            <a:endParaRPr lang="en-US" sz="3600" b="1" dirty="0">
              <a:solidFill>
                <a:schemeClr val="bg1"/>
              </a:solidFill>
              <a:latin typeface="+mn-lt"/>
            </a:endParaRPr>
          </a:p>
        </p:txBody>
      </p:sp>
    </p:spTree>
    <p:extLst>
      <p:ext uri="{BB962C8B-B14F-4D97-AF65-F5344CB8AC3E}">
        <p14:creationId xmlns:p14="http://schemas.microsoft.com/office/powerpoint/2010/main" val="299497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398785"/>
            <a:ext cx="12268200" cy="111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67697" y="-39878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Next Meeting</a:t>
            </a:r>
            <a:endParaRPr lang="en-US" sz="3600" b="1" dirty="0">
              <a:solidFill>
                <a:schemeClr val="bg1"/>
              </a:solidFill>
              <a:latin typeface="+mn-l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2301" y="4263328"/>
            <a:ext cx="2165248" cy="2213672"/>
          </a:xfrm>
          <a:prstGeom prst="rect">
            <a:avLst/>
          </a:prstGeom>
        </p:spPr>
      </p:pic>
    </p:spTree>
    <p:extLst>
      <p:ext uri="{BB962C8B-B14F-4D97-AF65-F5344CB8AC3E}">
        <p14:creationId xmlns:p14="http://schemas.microsoft.com/office/powerpoint/2010/main" val="260938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2860" y="0"/>
            <a:ext cx="12230100" cy="6858000"/>
          </a:xfrm>
          <a:prstGeom prst="rect">
            <a:avLst/>
          </a:prstGeom>
        </p:spPr>
      </p:pic>
      <p:sp>
        <p:nvSpPr>
          <p:cNvPr id="3" name="Rectangle 2">
            <a:extLst>
              <a:ext uri="{FF2B5EF4-FFF2-40B4-BE49-F238E27FC236}">
                <a16:creationId xmlns:a16="http://schemas.microsoft.com/office/drawing/2014/main" id="{6112F9F5-58CB-2847-8189-10F73D5CF1F9}"/>
              </a:ext>
            </a:extLst>
          </p:cNvPr>
          <p:cNvSpPr/>
          <p:nvPr/>
        </p:nvSpPr>
        <p:spPr>
          <a:xfrm>
            <a:off x="1861917" y="1707581"/>
            <a:ext cx="8460545" cy="2554545"/>
          </a:xfrm>
          <a:prstGeom prst="rect">
            <a:avLst/>
          </a:prstGeom>
        </p:spPr>
        <p:txBody>
          <a:bodyPr wrap="square">
            <a:spAutoFit/>
          </a:bodyPr>
          <a:lstStyle/>
          <a:p>
            <a:pPr marL="285750" indent="-285750">
              <a:buFont typeface="Arial" panose="020B0604020202020204" pitchFamily="34" charset="0"/>
              <a:buChar char="•"/>
            </a:pPr>
            <a:r>
              <a:rPr lang="en-US" sz="4000" b="1" dirty="0">
                <a:solidFill>
                  <a:schemeClr val="bg1"/>
                </a:solidFill>
              </a:rPr>
              <a:t>Holy </a:t>
            </a:r>
            <a:r>
              <a:rPr lang="en-US" sz="4000" b="1" dirty="0" smtClean="0">
                <a:solidFill>
                  <a:schemeClr val="bg1"/>
                </a:solidFill>
              </a:rPr>
              <a:t>Water</a:t>
            </a:r>
          </a:p>
          <a:p>
            <a:pPr marL="285750" indent="-285750">
              <a:buFont typeface="Arial" panose="020B0604020202020204" pitchFamily="34" charset="0"/>
              <a:buChar char="•"/>
            </a:pPr>
            <a:endParaRPr lang="en-US" sz="4000" b="1" dirty="0">
              <a:solidFill>
                <a:schemeClr val="bg1"/>
              </a:solidFill>
            </a:endParaRPr>
          </a:p>
          <a:p>
            <a:pPr marL="285750" indent="-285750">
              <a:buFont typeface="Arial" panose="020B0604020202020204" pitchFamily="34" charset="0"/>
              <a:buChar char="•"/>
            </a:pPr>
            <a:r>
              <a:rPr lang="en-US" sz="4000" b="1" dirty="0">
                <a:solidFill>
                  <a:schemeClr val="bg1"/>
                </a:solidFill>
              </a:rPr>
              <a:t>Baptismal candles/sacramental(s)/ clothing photos </a:t>
            </a:r>
          </a:p>
        </p:txBody>
      </p:sp>
      <p:sp>
        <p:nvSpPr>
          <p:cNvPr id="4" name="Rectangle 3"/>
          <p:cNvSpPr/>
          <p:nvPr/>
        </p:nvSpPr>
        <p:spPr>
          <a:xfrm>
            <a:off x="-76200" y="-1"/>
            <a:ext cx="12268200" cy="1078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Materials</a:t>
            </a:r>
            <a:endParaRPr lang="en-US" dirty="0">
              <a:solidFill>
                <a:schemeClr val="bg1"/>
              </a:solidFill>
            </a:endParaRPr>
          </a:p>
        </p:txBody>
      </p:sp>
    </p:spTree>
    <p:extLst>
      <p:ext uri="{BB962C8B-B14F-4D97-AF65-F5344CB8AC3E}">
        <p14:creationId xmlns:p14="http://schemas.microsoft.com/office/powerpoint/2010/main" val="1686235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r="2437"/>
          <a:stretch/>
        </p:blipFill>
        <p:spPr>
          <a:xfrm>
            <a:off x="0" y="-1"/>
            <a:ext cx="12199620" cy="6896281"/>
          </a:xfrm>
          <a:prstGeom prst="rect">
            <a:avLst/>
          </a:prstGeom>
        </p:spPr>
      </p:pic>
      <p:sp>
        <p:nvSpPr>
          <p:cNvPr id="4" name="Rectangle 3"/>
          <p:cNvSpPr/>
          <p:nvPr/>
        </p:nvSpPr>
        <p:spPr>
          <a:xfrm>
            <a:off x="0" y="0"/>
            <a:ext cx="12192000" cy="1078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227965"/>
            <a:ext cx="10515600" cy="1325563"/>
          </a:xfrm>
        </p:spPr>
        <p:txBody>
          <a:bodyPr>
            <a:normAutofit fontScale="90000"/>
          </a:bodyPr>
          <a:lstStyle/>
          <a:p>
            <a:pPr algn="ctr"/>
            <a:r>
              <a:rPr lang="en-US" sz="6700" b="1" dirty="0">
                <a:solidFill>
                  <a:schemeClr val="bg1"/>
                </a:solidFill>
                <a:latin typeface="+mn-lt"/>
              </a:rPr>
              <a:t>Goals</a:t>
            </a:r>
            <a:r>
              <a:rPr lang="en-US" dirty="0">
                <a:solidFill>
                  <a:schemeClr val="bg1"/>
                </a:solidFill>
              </a:rPr>
              <a:t/>
            </a:r>
            <a:br>
              <a:rPr lang="en-US" dirty="0">
                <a:solidFill>
                  <a:schemeClr val="bg1"/>
                </a:solidFill>
              </a:rPr>
            </a:br>
            <a:endParaRPr lang="en-US" dirty="0">
              <a:solidFill>
                <a:schemeClr val="bg1"/>
              </a:solidFill>
            </a:endParaRPr>
          </a:p>
        </p:txBody>
      </p:sp>
      <p:sp>
        <p:nvSpPr>
          <p:cNvPr id="3" name="Rectangle 2">
            <a:extLst>
              <a:ext uri="{FF2B5EF4-FFF2-40B4-BE49-F238E27FC236}">
                <a16:creationId xmlns:a16="http://schemas.microsoft.com/office/drawing/2014/main" id="{83E12D71-EFDE-CF44-BEFD-72F0C8FAC6D3}"/>
              </a:ext>
            </a:extLst>
          </p:cNvPr>
          <p:cNvSpPr/>
          <p:nvPr/>
        </p:nvSpPr>
        <p:spPr>
          <a:xfrm>
            <a:off x="1299210" y="1545908"/>
            <a:ext cx="9593580" cy="3108543"/>
          </a:xfrm>
          <a:prstGeom prst="rect">
            <a:avLst/>
          </a:prstGeom>
        </p:spPr>
        <p:txBody>
          <a:bodyPr wrap="square">
            <a:spAutoFit/>
          </a:bodyPr>
          <a:lstStyle/>
          <a:p>
            <a:r>
              <a:rPr lang="en-US" sz="2800" dirty="0" smtClean="0">
                <a:solidFill>
                  <a:schemeClr val="bg1"/>
                </a:solidFill>
              </a:rPr>
              <a:t>• To introduce families to the Solemnity of the Epiphany of the    Lord and the tradition of the Epiphany blessing/chalking the door</a:t>
            </a:r>
          </a:p>
          <a:p>
            <a:endParaRPr lang="en-US" sz="2800" dirty="0" smtClean="0">
              <a:solidFill>
                <a:schemeClr val="bg1"/>
              </a:solidFill>
            </a:endParaRPr>
          </a:p>
          <a:p>
            <a:r>
              <a:rPr lang="en-US" sz="2800" dirty="0" smtClean="0">
                <a:solidFill>
                  <a:schemeClr val="bg1"/>
                </a:solidFill>
              </a:rPr>
              <a:t>• To reflect on the First Luminous Mystery, the Baptism of the Lord, and on Jesus’ mission </a:t>
            </a:r>
          </a:p>
          <a:p>
            <a:endParaRPr lang="en-US" sz="2800" dirty="0" smtClean="0">
              <a:solidFill>
                <a:schemeClr val="bg1"/>
              </a:solidFill>
            </a:endParaRPr>
          </a:p>
          <a:p>
            <a:r>
              <a:rPr lang="en-US" sz="2800" dirty="0" smtClean="0">
                <a:solidFill>
                  <a:schemeClr val="bg1"/>
                </a:solidFill>
              </a:rPr>
              <a:t>• To explore how we answer God’s call to live our Baptism </a:t>
            </a:r>
            <a:endParaRPr lang="en-US" sz="2800" dirty="0">
              <a:solidFill>
                <a:schemeClr val="bg1"/>
              </a:solidFill>
            </a:endParaRPr>
          </a:p>
        </p:txBody>
      </p:sp>
    </p:spTree>
    <p:extLst>
      <p:ext uri="{BB962C8B-B14F-4D97-AF65-F5344CB8AC3E}">
        <p14:creationId xmlns:p14="http://schemas.microsoft.com/office/powerpoint/2010/main" val="102700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383" y="989867"/>
            <a:ext cx="12238383" cy="8356522"/>
          </a:xfrm>
          <a:prstGeom prst="rect">
            <a:avLst/>
          </a:prstGeom>
        </p:spPr>
      </p:pic>
      <p:sp>
        <p:nvSpPr>
          <p:cNvPr id="3" name="TextBox 2">
            <a:extLst>
              <a:ext uri="{FF2B5EF4-FFF2-40B4-BE49-F238E27FC236}">
                <a16:creationId xmlns:a16="http://schemas.microsoft.com/office/drawing/2014/main" id="{EA5449EE-56D3-7D4F-A634-EE18C6011269}"/>
              </a:ext>
            </a:extLst>
          </p:cNvPr>
          <p:cNvSpPr txBox="1"/>
          <p:nvPr/>
        </p:nvSpPr>
        <p:spPr>
          <a:xfrm>
            <a:off x="1723292" y="1529862"/>
            <a:ext cx="8739553" cy="3108543"/>
          </a:xfrm>
          <a:prstGeom prst="rect">
            <a:avLst/>
          </a:prstGeom>
          <a:noFill/>
        </p:spPr>
        <p:txBody>
          <a:bodyPr wrap="square" rtlCol="0">
            <a:spAutoFit/>
          </a:bodyPr>
          <a:lstStyle/>
          <a:p>
            <a:r>
              <a:rPr lang="en-US" sz="2800" dirty="0">
                <a:solidFill>
                  <a:schemeClr val="bg1"/>
                </a:solidFill>
              </a:rPr>
              <a:t>I</a:t>
            </a:r>
            <a:r>
              <a:rPr lang="en-US" sz="2800" dirty="0" smtClean="0">
                <a:solidFill>
                  <a:schemeClr val="bg1"/>
                </a:solidFill>
              </a:rPr>
              <a:t>magine </a:t>
            </a:r>
            <a:r>
              <a:rPr lang="en-US" sz="2800" dirty="0">
                <a:solidFill>
                  <a:schemeClr val="bg1"/>
                </a:solidFill>
              </a:rPr>
              <a:t>that </a:t>
            </a:r>
            <a:r>
              <a:rPr lang="en-US" sz="2800" dirty="0" smtClean="0">
                <a:solidFill>
                  <a:schemeClr val="bg1"/>
                </a:solidFill>
              </a:rPr>
              <a:t>you </a:t>
            </a:r>
            <a:r>
              <a:rPr lang="en-US" sz="2800" dirty="0">
                <a:solidFill>
                  <a:schemeClr val="bg1"/>
                </a:solidFill>
              </a:rPr>
              <a:t>are living in a space station. All of a sudden, the space station malfunctions, and </a:t>
            </a:r>
            <a:r>
              <a:rPr lang="en-US" sz="2800" dirty="0" smtClean="0">
                <a:solidFill>
                  <a:schemeClr val="bg1"/>
                </a:solidFill>
              </a:rPr>
              <a:t>you have </a:t>
            </a:r>
            <a:r>
              <a:rPr lang="en-US" sz="2800" dirty="0">
                <a:solidFill>
                  <a:schemeClr val="bg1"/>
                </a:solidFill>
              </a:rPr>
              <a:t>to evacuate. </a:t>
            </a:r>
            <a:r>
              <a:rPr lang="en-US" sz="2800" dirty="0" smtClean="0">
                <a:solidFill>
                  <a:schemeClr val="bg1"/>
                </a:solidFill>
              </a:rPr>
              <a:t>You </a:t>
            </a:r>
            <a:r>
              <a:rPr lang="en-US" sz="2800" dirty="0">
                <a:solidFill>
                  <a:schemeClr val="bg1"/>
                </a:solidFill>
              </a:rPr>
              <a:t>are only allowed to take 3 items with </a:t>
            </a:r>
            <a:r>
              <a:rPr lang="en-US" sz="2800" dirty="0" smtClean="0">
                <a:solidFill>
                  <a:schemeClr val="bg1"/>
                </a:solidFill>
              </a:rPr>
              <a:t>you. </a:t>
            </a:r>
            <a:r>
              <a:rPr lang="en-US" sz="2800" dirty="0">
                <a:solidFill>
                  <a:schemeClr val="bg1"/>
                </a:solidFill>
              </a:rPr>
              <a:t>Which items would </a:t>
            </a:r>
            <a:r>
              <a:rPr lang="en-US" sz="2800" dirty="0" smtClean="0">
                <a:solidFill>
                  <a:schemeClr val="bg1"/>
                </a:solidFill>
              </a:rPr>
              <a:t>you </a:t>
            </a:r>
            <a:r>
              <a:rPr lang="en-US" sz="2800" dirty="0">
                <a:solidFill>
                  <a:schemeClr val="bg1"/>
                </a:solidFill>
              </a:rPr>
              <a:t>choose?</a:t>
            </a:r>
          </a:p>
          <a:p>
            <a:endParaRPr lang="en-US" sz="2800" dirty="0">
              <a:solidFill>
                <a:schemeClr val="bg1"/>
              </a:solidFill>
            </a:endParaRPr>
          </a:p>
          <a:p>
            <a:r>
              <a:rPr lang="en-US" sz="2800" dirty="0">
                <a:solidFill>
                  <a:schemeClr val="bg1"/>
                </a:solidFill>
              </a:rPr>
              <a:t>Participants can share verbally or post their answers in the chat box, explaining why they chose those items.</a:t>
            </a:r>
          </a:p>
        </p:txBody>
      </p:sp>
      <p:sp>
        <p:nvSpPr>
          <p:cNvPr id="5" name="Rectangle 4"/>
          <p:cNvSpPr/>
          <p:nvPr/>
        </p:nvSpPr>
        <p:spPr>
          <a:xfrm>
            <a:off x="-96715" y="-70338"/>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Ice Breaker</a:t>
            </a:r>
            <a:endParaRPr lang="en-US" dirty="0">
              <a:solidFill>
                <a:schemeClr val="bg1"/>
              </a:solidFill>
            </a:endParaRPr>
          </a:p>
        </p:txBody>
      </p:sp>
    </p:spTree>
    <p:extLst>
      <p:ext uri="{BB962C8B-B14F-4D97-AF65-F5344CB8AC3E}">
        <p14:creationId xmlns:p14="http://schemas.microsoft.com/office/powerpoint/2010/main" val="402364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4421" y="1818822"/>
            <a:ext cx="2879765" cy="4643523"/>
          </a:xfrm>
          <a:prstGeom prst="rect">
            <a:avLst/>
          </a:prstGeom>
        </p:spPr>
      </p:pic>
      <p:sp>
        <p:nvSpPr>
          <p:cNvPr id="3" name="TextBox 2">
            <a:extLst>
              <a:ext uri="{FF2B5EF4-FFF2-40B4-BE49-F238E27FC236}">
                <a16:creationId xmlns:a16="http://schemas.microsoft.com/office/drawing/2014/main" id="{8C117D11-71AF-1C47-AEA4-0D87E3DA926C}"/>
              </a:ext>
            </a:extLst>
          </p:cNvPr>
          <p:cNvSpPr txBox="1"/>
          <p:nvPr/>
        </p:nvSpPr>
        <p:spPr>
          <a:xfrm>
            <a:off x="4046977" y="1604588"/>
            <a:ext cx="7381779" cy="4770537"/>
          </a:xfrm>
          <a:prstGeom prst="rect">
            <a:avLst/>
          </a:prstGeom>
          <a:noFill/>
        </p:spPr>
        <p:txBody>
          <a:bodyPr wrap="square" rtlCol="0">
            <a:spAutoFit/>
          </a:bodyPr>
          <a:lstStyle/>
          <a:p>
            <a:pPr algn="ctr"/>
            <a:r>
              <a:rPr lang="en-US" sz="4400" u="sng" dirty="0"/>
              <a:t>Family Epiphany Blessing </a:t>
            </a:r>
            <a:r>
              <a:rPr lang="en-US" sz="4400" u="sng" dirty="0" smtClean="0"/>
              <a:t>experience</a:t>
            </a:r>
            <a:endParaRPr lang="en-US" sz="4400" dirty="0"/>
          </a:p>
          <a:p>
            <a:pPr algn="ctr"/>
            <a:endParaRPr lang="en-US" sz="3600" dirty="0"/>
          </a:p>
          <a:p>
            <a:pPr algn="ctr"/>
            <a:r>
              <a:rPr lang="en-US" sz="3600" dirty="0"/>
              <a:t>Was this a new tradition for your family?  </a:t>
            </a:r>
          </a:p>
          <a:p>
            <a:pPr algn="ctr"/>
            <a:endParaRPr lang="en-US" sz="3600" dirty="0"/>
          </a:p>
          <a:p>
            <a:pPr algn="ctr"/>
            <a:r>
              <a:rPr lang="en-US" sz="3600" dirty="0"/>
              <a:t>How did it make </a:t>
            </a:r>
            <a:r>
              <a:rPr lang="en-US" sz="3600" dirty="0" smtClean="0"/>
              <a:t>you feel</a:t>
            </a:r>
            <a:r>
              <a:rPr lang="en-US" sz="3600" dirty="0"/>
              <a:t>, about </a:t>
            </a:r>
            <a:r>
              <a:rPr lang="en-US" sz="3600" dirty="0" smtClean="0"/>
              <a:t>your family</a:t>
            </a:r>
            <a:r>
              <a:rPr lang="en-US" sz="3600" dirty="0"/>
              <a:t>, </a:t>
            </a:r>
            <a:r>
              <a:rPr lang="en-US" sz="3600" dirty="0" smtClean="0"/>
              <a:t>your </a:t>
            </a:r>
            <a:r>
              <a:rPr lang="en-US" sz="3600" dirty="0"/>
              <a:t>home, </a:t>
            </a:r>
            <a:r>
              <a:rPr lang="en-US" sz="3600" dirty="0" smtClean="0"/>
              <a:t>yourselves</a:t>
            </a:r>
            <a:r>
              <a:rPr lang="en-US" sz="3600" dirty="0"/>
              <a:t>? </a:t>
            </a:r>
          </a:p>
        </p:txBody>
      </p:sp>
      <p:sp>
        <p:nvSpPr>
          <p:cNvPr id="4" name="Rectangle 3"/>
          <p:cNvSpPr/>
          <p:nvPr/>
        </p:nvSpPr>
        <p:spPr>
          <a:xfrm>
            <a:off x="-96715" y="-70338"/>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Family Sharing</a:t>
            </a:r>
            <a:endParaRPr lang="en-US" dirty="0">
              <a:solidFill>
                <a:schemeClr val="bg1"/>
              </a:solidFill>
            </a:endParaRPr>
          </a:p>
        </p:txBody>
      </p:sp>
    </p:spTree>
    <p:extLst>
      <p:ext uri="{BB962C8B-B14F-4D97-AF65-F5344CB8AC3E}">
        <p14:creationId xmlns:p14="http://schemas.microsoft.com/office/powerpoint/2010/main" val="123360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
              <a:schemeClr val="accent4">
                <a:lumMod val="60000"/>
                <a:lumOff val="40000"/>
              </a:schemeClr>
            </a:gs>
            <a:gs pos="83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4939" y="3566944"/>
            <a:ext cx="4684777" cy="3291056"/>
          </a:xfrm>
          <a:prstGeom prst="rect">
            <a:avLst/>
          </a:prstGeom>
        </p:spPr>
      </p:pic>
      <p:sp>
        <p:nvSpPr>
          <p:cNvPr id="4" name="Rectangle 3">
            <a:extLst>
              <a:ext uri="{FF2B5EF4-FFF2-40B4-BE49-F238E27FC236}">
                <a16:creationId xmlns:a16="http://schemas.microsoft.com/office/drawing/2014/main" id="{67949472-9C54-BC4D-A45D-953764AF0D32}"/>
              </a:ext>
            </a:extLst>
          </p:cNvPr>
          <p:cNvSpPr/>
          <p:nvPr/>
        </p:nvSpPr>
        <p:spPr>
          <a:xfrm>
            <a:off x="1614025" y="1723294"/>
            <a:ext cx="8906607" cy="1938992"/>
          </a:xfrm>
          <a:prstGeom prst="rect">
            <a:avLst/>
          </a:prstGeom>
        </p:spPr>
        <p:txBody>
          <a:bodyPr wrap="square">
            <a:spAutoFit/>
          </a:bodyPr>
          <a:lstStyle/>
          <a:p>
            <a:pPr marL="285750" indent="-285750">
              <a:buFont typeface="Arial" panose="020B0604020202020204" pitchFamily="34" charset="0"/>
              <a:buChar char="•"/>
            </a:pPr>
            <a:r>
              <a:rPr lang="en-US" sz="4000" dirty="0"/>
              <a:t> Visit of the Wise Men/Magi </a:t>
            </a:r>
            <a:endParaRPr lang="en-US" sz="4000" dirty="0" smtClean="0"/>
          </a:p>
          <a:p>
            <a:endParaRPr lang="en-US" sz="4000" dirty="0"/>
          </a:p>
          <a:p>
            <a:pPr marL="285750" indent="-285750">
              <a:buFont typeface="Arial" panose="020B0604020202020204" pitchFamily="34" charset="0"/>
              <a:buChar char="•"/>
            </a:pPr>
            <a:r>
              <a:rPr lang="en-US" sz="4000" dirty="0" smtClean="0"/>
              <a:t> Blessing </a:t>
            </a:r>
            <a:r>
              <a:rPr lang="en-US" sz="4000" dirty="0"/>
              <a:t>of </a:t>
            </a:r>
            <a:r>
              <a:rPr lang="en-US" sz="4000" dirty="0" smtClean="0"/>
              <a:t>the </a:t>
            </a:r>
            <a:r>
              <a:rPr lang="en-US" sz="4000" dirty="0"/>
              <a:t>doors of our homes</a:t>
            </a:r>
          </a:p>
        </p:txBody>
      </p:sp>
      <p:sp>
        <p:nvSpPr>
          <p:cNvPr id="5" name="Rectangle 4"/>
          <p:cNvSpPr/>
          <p:nvPr/>
        </p:nvSpPr>
        <p:spPr>
          <a:xfrm>
            <a:off x="-96715" y="-70338"/>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Review</a:t>
            </a:r>
            <a:endParaRPr lang="en-US" dirty="0">
              <a:solidFill>
                <a:schemeClr val="bg1"/>
              </a:solidFill>
            </a:endParaRPr>
          </a:p>
        </p:txBody>
      </p:sp>
    </p:spTree>
    <p:extLst>
      <p:ext uri="{BB962C8B-B14F-4D97-AF65-F5344CB8AC3E}">
        <p14:creationId xmlns:p14="http://schemas.microsoft.com/office/powerpoint/2010/main" val="319581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1541" y="3559974"/>
            <a:ext cx="1911576" cy="3052219"/>
          </a:xfrm>
          <a:prstGeom prst="rect">
            <a:avLst/>
          </a:prstGeom>
        </p:spPr>
      </p:pic>
      <p:sp>
        <p:nvSpPr>
          <p:cNvPr id="3" name="TextBox 2">
            <a:extLst>
              <a:ext uri="{FF2B5EF4-FFF2-40B4-BE49-F238E27FC236}">
                <a16:creationId xmlns:a16="http://schemas.microsoft.com/office/drawing/2014/main" id="{8E784B2F-1CEE-4A45-B680-254916A0B151}"/>
              </a:ext>
            </a:extLst>
          </p:cNvPr>
          <p:cNvSpPr txBox="1"/>
          <p:nvPr/>
        </p:nvSpPr>
        <p:spPr>
          <a:xfrm>
            <a:off x="2267640" y="1558608"/>
            <a:ext cx="7599378" cy="1754326"/>
          </a:xfrm>
          <a:prstGeom prst="rect">
            <a:avLst/>
          </a:prstGeom>
          <a:noFill/>
        </p:spPr>
        <p:txBody>
          <a:bodyPr wrap="square" rtlCol="0">
            <a:spAutoFit/>
          </a:bodyPr>
          <a:lstStyle/>
          <a:p>
            <a:pPr algn="ctr"/>
            <a:r>
              <a:rPr lang="en-US" sz="3600" u="sng" dirty="0"/>
              <a:t>First Luminous Mystery of the Rosary</a:t>
            </a:r>
          </a:p>
          <a:p>
            <a:pPr algn="ctr"/>
            <a:endParaRPr lang="en-US" sz="3600" dirty="0"/>
          </a:p>
          <a:p>
            <a:pPr algn="ctr"/>
            <a:r>
              <a:rPr lang="en-US" sz="3600" dirty="0"/>
              <a:t> The Baptism of Jesus</a:t>
            </a:r>
          </a:p>
        </p:txBody>
      </p:sp>
      <p:sp>
        <p:nvSpPr>
          <p:cNvPr id="4" name="Rectangle 3"/>
          <p:cNvSpPr/>
          <p:nvPr/>
        </p:nvSpPr>
        <p:spPr>
          <a:xfrm>
            <a:off x="-96715" y="-70338"/>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Review</a:t>
            </a:r>
            <a:endParaRPr lang="en-US" dirty="0">
              <a:solidFill>
                <a:schemeClr val="bg1"/>
              </a:solidFill>
            </a:endParaRPr>
          </a:p>
        </p:txBody>
      </p:sp>
    </p:spTree>
    <p:extLst>
      <p:ext uri="{BB962C8B-B14F-4D97-AF65-F5344CB8AC3E}">
        <p14:creationId xmlns:p14="http://schemas.microsoft.com/office/powerpoint/2010/main" val="118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42877" y="993059"/>
            <a:ext cx="12234877" cy="5879690"/>
          </a:xfrm>
          <a:prstGeom prst="rect">
            <a:avLst/>
          </a:prstGeom>
        </p:spPr>
      </p:pic>
      <p:sp>
        <p:nvSpPr>
          <p:cNvPr id="4" name="Rectangle 3">
            <a:extLst>
              <a:ext uri="{FF2B5EF4-FFF2-40B4-BE49-F238E27FC236}">
                <a16:creationId xmlns:a16="http://schemas.microsoft.com/office/drawing/2014/main" id="{5959C4C5-B389-E64A-92C8-18B5DDF4C0C2}"/>
              </a:ext>
            </a:extLst>
          </p:cNvPr>
          <p:cNvSpPr/>
          <p:nvPr/>
        </p:nvSpPr>
        <p:spPr>
          <a:xfrm>
            <a:off x="4731981" y="1387904"/>
            <a:ext cx="2418547" cy="461665"/>
          </a:xfrm>
          <a:prstGeom prst="rect">
            <a:avLst/>
          </a:prstGeom>
        </p:spPr>
        <p:txBody>
          <a:bodyPr wrap="none">
            <a:spAutoFit/>
          </a:bodyPr>
          <a:lstStyle/>
          <a:p>
            <a:r>
              <a:rPr lang="en-US" sz="2400" dirty="0"/>
              <a:t> </a:t>
            </a:r>
            <a:r>
              <a:rPr lang="en-US" sz="2400" dirty="0">
                <a:solidFill>
                  <a:schemeClr val="bg1"/>
                </a:solidFill>
              </a:rPr>
              <a:t>Matthew 3:13-17</a:t>
            </a:r>
          </a:p>
        </p:txBody>
      </p:sp>
      <p:sp>
        <p:nvSpPr>
          <p:cNvPr id="5" name="Rectangle 4">
            <a:extLst>
              <a:ext uri="{FF2B5EF4-FFF2-40B4-BE49-F238E27FC236}">
                <a16:creationId xmlns:a16="http://schemas.microsoft.com/office/drawing/2014/main" id="{0A9E923E-B0BA-7648-B1BA-63F0C848BA1C}"/>
              </a:ext>
            </a:extLst>
          </p:cNvPr>
          <p:cNvSpPr/>
          <p:nvPr/>
        </p:nvSpPr>
        <p:spPr>
          <a:xfrm>
            <a:off x="1966452" y="2212257"/>
            <a:ext cx="7956868" cy="2862322"/>
          </a:xfrm>
          <a:prstGeom prst="rect">
            <a:avLst/>
          </a:prstGeom>
        </p:spPr>
        <p:txBody>
          <a:bodyPr wrap="square">
            <a:spAutoFit/>
          </a:bodyPr>
          <a:lstStyle/>
          <a:p>
            <a:pPr fontAlgn="base"/>
            <a:r>
              <a:rPr lang="en-US" b="0" i="0" u="none" strike="noStrike" dirty="0">
                <a:solidFill>
                  <a:schemeClr val="bg1"/>
                </a:solidFill>
                <a:effectLst/>
                <a:latin typeface="inherit"/>
              </a:rPr>
              <a:t>Then Jesus came from Galilee to John at the Jordan to be baptized by him.</a:t>
            </a:r>
            <a:endParaRPr lang="en-US" b="0" i="0" u="none" strike="noStrike" dirty="0">
              <a:solidFill>
                <a:schemeClr val="bg1"/>
              </a:solidFill>
              <a:effectLst/>
              <a:latin typeface="Roboto"/>
            </a:endParaRPr>
          </a:p>
          <a:p>
            <a:pPr fontAlgn="base"/>
            <a:r>
              <a:rPr lang="en-US" b="0" i="0" u="none" strike="noStrike" dirty="0">
                <a:solidFill>
                  <a:schemeClr val="bg1"/>
                </a:solidFill>
                <a:effectLst/>
                <a:latin typeface="inherit"/>
              </a:rPr>
              <a:t>John tried to prevent him, saying, “I need to be baptized by you, and yet you are coming to me?”</a:t>
            </a:r>
            <a:endParaRPr lang="en-US" b="0" i="0" u="none" strike="noStrike" dirty="0">
              <a:solidFill>
                <a:schemeClr val="bg1"/>
              </a:solidFill>
              <a:effectLst/>
              <a:latin typeface="Roboto"/>
            </a:endParaRPr>
          </a:p>
          <a:p>
            <a:pPr fontAlgn="base"/>
            <a:r>
              <a:rPr lang="en-US" b="0" i="0" u="none" strike="noStrike" dirty="0">
                <a:solidFill>
                  <a:schemeClr val="bg1"/>
                </a:solidFill>
                <a:effectLst/>
                <a:latin typeface="inherit"/>
              </a:rPr>
              <a:t>Jesus said to him in reply, “Allow it now, for thus it is fitting for us to fulfill all righteousness.” Then he allowed him.</a:t>
            </a:r>
            <a:endParaRPr lang="en-US" b="0" i="0" u="none" strike="noStrike" dirty="0">
              <a:solidFill>
                <a:schemeClr val="bg1"/>
              </a:solidFill>
              <a:effectLst/>
              <a:latin typeface="Roboto"/>
            </a:endParaRPr>
          </a:p>
          <a:p>
            <a:pPr fontAlgn="base"/>
            <a:r>
              <a:rPr lang="en-US" dirty="0">
                <a:solidFill>
                  <a:schemeClr val="bg1"/>
                </a:solidFill>
                <a:latin typeface="inherit"/>
              </a:rPr>
              <a:t>A</a:t>
            </a:r>
            <a:r>
              <a:rPr lang="en-US" b="0" i="0" u="none" strike="noStrike" dirty="0">
                <a:solidFill>
                  <a:schemeClr val="bg1"/>
                </a:solidFill>
                <a:effectLst/>
                <a:latin typeface="inherit"/>
              </a:rPr>
              <a:t>fter Jesus was baptized, he came up from the water and behold, the heavens were opened [for him], and he saw the Spirit of God descending like a dove [and] coming upon him.</a:t>
            </a:r>
            <a:endParaRPr lang="en-US" b="0" i="0" u="none" strike="noStrike" dirty="0">
              <a:solidFill>
                <a:schemeClr val="bg1"/>
              </a:solidFill>
              <a:effectLst/>
              <a:latin typeface="Roboto"/>
            </a:endParaRPr>
          </a:p>
          <a:p>
            <a:pPr fontAlgn="base"/>
            <a:r>
              <a:rPr lang="en-US" b="0" i="0" u="none" strike="noStrike" dirty="0">
                <a:solidFill>
                  <a:schemeClr val="bg1"/>
                </a:solidFill>
                <a:effectLst/>
                <a:latin typeface="inherit"/>
              </a:rPr>
              <a:t>And a voice came from the heavens, saying, “This is my beloved Son,</a:t>
            </a:r>
            <a:r>
              <a:rPr lang="en-US" b="0" i="0" u="none" strike="noStrike" baseline="30000" dirty="0">
                <a:solidFill>
                  <a:schemeClr val="bg1"/>
                </a:solidFill>
                <a:effectLst/>
                <a:latin typeface="inherit"/>
                <a:hlinkClick r:id="rId4"/>
              </a:rPr>
              <a:t>*</a:t>
            </a:r>
            <a:r>
              <a:rPr lang="en-US" b="0" i="0" u="none" strike="noStrike" dirty="0">
                <a:solidFill>
                  <a:schemeClr val="bg1"/>
                </a:solidFill>
                <a:effectLst/>
                <a:latin typeface="inherit"/>
              </a:rPr>
              <a:t>with whom I am well pleased.”</a:t>
            </a:r>
            <a:endParaRPr lang="en-US" b="0" i="0" u="none" strike="noStrike" dirty="0">
              <a:solidFill>
                <a:schemeClr val="bg1"/>
              </a:solidFill>
              <a:effectLst/>
              <a:latin typeface="Roboto"/>
            </a:endParaRPr>
          </a:p>
        </p:txBody>
      </p:sp>
      <p:sp>
        <p:nvSpPr>
          <p:cNvPr id="6" name="Rectangle 5"/>
          <p:cNvSpPr/>
          <p:nvPr/>
        </p:nvSpPr>
        <p:spPr>
          <a:xfrm>
            <a:off x="-100220" y="-42419"/>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Scripture</a:t>
            </a:r>
            <a:endParaRPr lang="en-US" dirty="0">
              <a:solidFill>
                <a:schemeClr val="bg1"/>
              </a:solidFill>
            </a:endParaRPr>
          </a:p>
        </p:txBody>
      </p:sp>
    </p:spTree>
    <p:extLst>
      <p:ext uri="{BB962C8B-B14F-4D97-AF65-F5344CB8AC3E}">
        <p14:creationId xmlns:p14="http://schemas.microsoft.com/office/powerpoint/2010/main" val="171733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E350C7-6B3E-904F-95ED-B89C4CCC8D79}"/>
              </a:ext>
            </a:extLst>
          </p:cNvPr>
          <p:cNvSpPr/>
          <p:nvPr/>
        </p:nvSpPr>
        <p:spPr>
          <a:xfrm>
            <a:off x="4583021" y="3244334"/>
            <a:ext cx="3025957" cy="369332"/>
          </a:xfrm>
          <a:prstGeom prst="rect">
            <a:avLst/>
          </a:prstGeom>
        </p:spPr>
        <p:txBody>
          <a:bodyPr wrap="none">
            <a:spAutoFit/>
          </a:bodyPr>
          <a:lstStyle/>
          <a:p>
            <a:r>
              <a:rPr lang="en-US" dirty="0"/>
              <a:t>https://</a:t>
            </a:r>
            <a:r>
              <a:rPr lang="en-US" dirty="0" err="1"/>
              <a:t>youtu.be</a:t>
            </a:r>
            <a:r>
              <a:rPr lang="en-US" dirty="0"/>
              <a:t>/</a:t>
            </a:r>
            <a:r>
              <a:rPr lang="en-US" dirty="0" err="1"/>
              <a:t>sLBFUuPxrlQ</a:t>
            </a:r>
            <a:endParaRPr lang="en-US" dirty="0"/>
          </a:p>
        </p:txBody>
      </p:sp>
      <p:sp>
        <p:nvSpPr>
          <p:cNvPr id="5" name="Rectangle 4"/>
          <p:cNvSpPr/>
          <p:nvPr/>
        </p:nvSpPr>
        <p:spPr>
          <a:xfrm>
            <a:off x="-96715" y="-70338"/>
            <a:ext cx="12335098" cy="1148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The Baptism of Jesus</a:t>
            </a:r>
            <a:endParaRPr lang="en-US" dirty="0">
              <a:solidFill>
                <a:schemeClr val="bg1"/>
              </a:solidFill>
            </a:endParaRPr>
          </a:p>
        </p:txBody>
      </p:sp>
      <p:pic>
        <p:nvPicPr>
          <p:cNvPr id="7" name="sLBFUuPxrlQ"/>
          <p:cNvPicPr>
            <a:picLocks noRot="1" noChangeAspect="1"/>
          </p:cNvPicPr>
          <p:nvPr>
            <a:videoFile r:link="rId1"/>
          </p:nvPr>
        </p:nvPicPr>
        <p:blipFill>
          <a:blip r:embed="rId3"/>
          <a:stretch>
            <a:fillRect/>
          </a:stretch>
        </p:blipFill>
        <p:spPr>
          <a:xfrm>
            <a:off x="1035671" y="1119033"/>
            <a:ext cx="10063316" cy="5660616"/>
          </a:xfrm>
          <a:prstGeom prst="rect">
            <a:avLst/>
          </a:prstGeom>
        </p:spPr>
      </p:pic>
    </p:spTree>
    <p:extLst>
      <p:ext uri="{BB962C8B-B14F-4D97-AF65-F5344CB8AC3E}">
        <p14:creationId xmlns:p14="http://schemas.microsoft.com/office/powerpoint/2010/main" val="1533063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821</Words>
  <Application>Microsoft Office PowerPoint</Application>
  <PresentationFormat>Widescreen</PresentationFormat>
  <Paragraphs>65</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inherit</vt:lpstr>
      <vt:lpstr>Roboto</vt:lpstr>
      <vt:lpstr>Office Theme</vt:lpstr>
      <vt:lpstr>PowerPoint Presentation</vt:lpstr>
      <vt:lpstr>PowerPoint Presentation</vt:lpstr>
      <vt:lpstr>Goals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13</cp:revision>
  <dcterms:created xsi:type="dcterms:W3CDTF">2020-12-01T20:11:11Z</dcterms:created>
  <dcterms:modified xsi:type="dcterms:W3CDTF">2020-12-04T20:49:12Z</dcterms:modified>
</cp:coreProperties>
</file>