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8" r:id="rId3"/>
    <p:sldId id="259" r:id="rId4"/>
    <p:sldId id="260" r:id="rId5"/>
    <p:sldId id="291" r:id="rId6"/>
    <p:sldId id="271" r:id="rId7"/>
    <p:sldId id="262" r:id="rId8"/>
    <p:sldId id="299" r:id="rId9"/>
    <p:sldId id="279" r:id="rId10"/>
    <p:sldId id="294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70" autoAdjust="0"/>
    <p:restoredTop sz="96223"/>
  </p:normalViewPr>
  <p:slideViewPr>
    <p:cSldViewPr snapToGrid="0">
      <p:cViewPr varScale="1">
        <p:scale>
          <a:sx n="88" d="100"/>
          <a:sy n="88" d="100"/>
        </p:scale>
        <p:origin x="176" y="11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20/02/2024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video" Target="https://www.youtube.com/embed/eKdX4uFqQAU?feature=oembed" TargetMode="External"/><Relationship Id="rId1" Type="http://schemas.openxmlformats.org/officeDocument/2006/relationships/video" Target="https://www.youtube.com/embed/tx6gBSCUY8U?feature=oembed" TargetMode="External"/><Relationship Id="rId6" Type="http://schemas.openxmlformats.org/officeDocument/2006/relationships/image" Target="../media/image7.jpeg"/><Relationship Id="rId5" Type="http://schemas.openxmlformats.org/officeDocument/2006/relationships/hyperlink" Target="https://youtu.be/eKdX4uFqQAU?si=zevSuxG5-7cF5Gyr" TargetMode="External"/><Relationship Id="rId4" Type="http://schemas.openxmlformats.org/officeDocument/2006/relationships/hyperlink" Target="https://youtu.be/tx6gBSCUY8U?si=NlLkOSgriXAH1koB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" y="4600490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AMOR SALVADOR DE DIOS POR NOSOTROS: LA LITURGIA Y LOS SIETE SACRAMENTOS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enna Black" panose="02000505000000020004" pitchFamily="2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129209" y="5744829"/>
            <a:ext cx="11539330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LOS SACRAMENTOS DE SANACIÓN: PENITENCIA Y RECONCILIACIÓN</a:t>
            </a:r>
            <a:endParaRPr lang="en-US" sz="3200" b="1" dirty="0">
              <a:solidFill>
                <a:srgbClr val="C00000"/>
              </a:solidFill>
              <a:latin typeface="Antenna Black" panose="02000505000000020004" pitchFamily="2" charset="0"/>
            </a:endParaRPr>
          </a:p>
        </p:txBody>
      </p:sp>
      <p:pic>
        <p:nvPicPr>
          <p:cNvPr id="1025" name="Picture 1" descr="page1image1484599632">
            <a:extLst>
              <a:ext uri="{FF2B5EF4-FFF2-40B4-BE49-F238E27FC236}">
                <a16:creationId xmlns:a16="http://schemas.microsoft.com/office/drawing/2014/main" id="{4825FD0D-EF53-0690-DE9E-26FF275F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4951"/>
            <a:ext cx="39243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2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123763"/>
            <a:ext cx="861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ORACIÓN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177" y="1101926"/>
            <a:ext cx="1046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Oración de San Francisco</a:t>
            </a:r>
          </a:p>
          <a:p>
            <a:r>
              <a:rPr lang="en-US" sz="2400" dirty="0" err="1"/>
              <a:t>Señor</a:t>
            </a:r>
            <a:r>
              <a:rPr lang="en-US" sz="2400" dirty="0"/>
              <a:t>, </a:t>
            </a:r>
            <a:r>
              <a:rPr lang="en-US" sz="2400" dirty="0" err="1"/>
              <a:t>haz</a:t>
            </a:r>
            <a:r>
              <a:rPr lang="en-US" sz="2400" dirty="0"/>
              <a:t> de mí un </a:t>
            </a:r>
            <a:r>
              <a:rPr lang="en-US" sz="2400" dirty="0" err="1"/>
              <a:t>instrumento</a:t>
            </a:r>
            <a:r>
              <a:rPr lang="en-US" sz="2400" dirty="0"/>
              <a:t> de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paz</a:t>
            </a:r>
            <a:r>
              <a:rPr lang="en-US" sz="2400" dirty="0"/>
              <a:t>: </a:t>
            </a:r>
          </a:p>
          <a:p>
            <a:r>
              <a:rPr lang="en-US" sz="2400" dirty="0" err="1"/>
              <a:t>donde</a:t>
            </a:r>
            <a:r>
              <a:rPr lang="en-US" sz="2400" dirty="0"/>
              <a:t> hay </a:t>
            </a:r>
            <a:r>
              <a:rPr lang="en-US" sz="2400" dirty="0" err="1"/>
              <a:t>odio</a:t>
            </a:r>
            <a:r>
              <a:rPr lang="en-US" sz="2400" dirty="0"/>
              <a:t>, </a:t>
            </a:r>
            <a:r>
              <a:rPr lang="en-US" sz="2400" dirty="0" err="1"/>
              <a:t>déjame</a:t>
            </a:r>
            <a:r>
              <a:rPr lang="en-US" sz="2400" dirty="0"/>
              <a:t> </a:t>
            </a:r>
            <a:r>
              <a:rPr lang="en-US" sz="2400" dirty="0" err="1"/>
              <a:t>sembrar</a:t>
            </a:r>
            <a:r>
              <a:rPr lang="en-US" sz="2400" dirty="0"/>
              <a:t> amor; </a:t>
            </a:r>
          </a:p>
          <a:p>
            <a:r>
              <a:rPr lang="en-US" sz="2400" dirty="0" err="1"/>
              <a:t>donde</a:t>
            </a:r>
            <a:r>
              <a:rPr lang="en-US" sz="2400" dirty="0"/>
              <a:t> </a:t>
            </a:r>
            <a:r>
              <a:rPr lang="en-US" sz="2400" dirty="0" err="1"/>
              <a:t>haya</a:t>
            </a:r>
            <a:r>
              <a:rPr lang="en-US" sz="2400" dirty="0"/>
              <a:t> dolor, </a:t>
            </a:r>
            <a:r>
              <a:rPr lang="en-US" sz="2400" dirty="0" err="1"/>
              <a:t>perdón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donde</a:t>
            </a:r>
            <a:r>
              <a:rPr lang="en-US" sz="2400" dirty="0"/>
              <a:t> hay </a:t>
            </a:r>
            <a:r>
              <a:rPr lang="en-US" sz="2400" dirty="0" err="1"/>
              <a:t>duda</a:t>
            </a:r>
            <a:r>
              <a:rPr lang="en-US" sz="2400" dirty="0"/>
              <a:t>, </a:t>
            </a:r>
            <a:r>
              <a:rPr lang="en-US" sz="2400" dirty="0" err="1"/>
              <a:t>fe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donde</a:t>
            </a:r>
            <a:r>
              <a:rPr lang="en-US" sz="2400" dirty="0"/>
              <a:t> hay </a:t>
            </a:r>
            <a:r>
              <a:rPr lang="en-US" sz="2400" dirty="0" err="1"/>
              <a:t>desesperación</a:t>
            </a:r>
            <a:r>
              <a:rPr lang="en-US" sz="2400" dirty="0"/>
              <a:t>, esperanza; </a:t>
            </a:r>
          </a:p>
          <a:p>
            <a:r>
              <a:rPr lang="en-US" sz="2400" dirty="0" err="1"/>
              <a:t>donde</a:t>
            </a:r>
            <a:r>
              <a:rPr lang="en-US" sz="2400" dirty="0"/>
              <a:t> hay </a:t>
            </a:r>
            <a:r>
              <a:rPr lang="en-US" sz="2400" dirty="0" err="1"/>
              <a:t>oscuridad</a:t>
            </a:r>
            <a:r>
              <a:rPr lang="en-US" sz="2400" dirty="0"/>
              <a:t>, luz;</a:t>
            </a:r>
          </a:p>
          <a:p>
            <a:r>
              <a:rPr lang="en-US" sz="2400" dirty="0" err="1"/>
              <a:t>dónde</a:t>
            </a:r>
            <a:r>
              <a:rPr lang="en-US" sz="2400" dirty="0"/>
              <a:t> hay tristeza, </a:t>
            </a:r>
            <a:r>
              <a:rPr lang="en-US" sz="2400" dirty="0" err="1"/>
              <a:t>alegría</a:t>
            </a:r>
            <a:r>
              <a:rPr lang="en-US" sz="2400" dirty="0"/>
              <a:t>.</a:t>
            </a:r>
          </a:p>
          <a:p>
            <a:r>
              <a:rPr lang="en-US" sz="2400" dirty="0"/>
              <a:t>Oh </a:t>
            </a:r>
            <a:r>
              <a:rPr lang="en-US" sz="2400" dirty="0" err="1"/>
              <a:t>divino</a:t>
            </a:r>
            <a:r>
              <a:rPr lang="en-US" sz="2400" dirty="0"/>
              <a:t> Maestro, </a:t>
            </a:r>
            <a:r>
              <a:rPr lang="en-US" sz="2400" dirty="0" err="1"/>
              <a:t>concédeme</a:t>
            </a:r>
            <a:r>
              <a:rPr lang="en-US" sz="2400" dirty="0"/>
              <a:t> que no </a:t>
            </a:r>
            <a:r>
              <a:rPr lang="en-US" sz="2400" dirty="0" err="1"/>
              <a:t>busque</a:t>
            </a:r>
            <a:r>
              <a:rPr lang="en-US" sz="2400" dirty="0"/>
              <a:t> tanto </a:t>
            </a:r>
          </a:p>
          <a:p>
            <a:r>
              <a:rPr lang="en-US" sz="2400" dirty="0"/>
              <a:t>ser </a:t>
            </a:r>
            <a:r>
              <a:rPr lang="en-US" sz="2400" dirty="0" err="1"/>
              <a:t>consolado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consolar</a:t>
            </a:r>
            <a:r>
              <a:rPr lang="en-US" sz="2400" dirty="0"/>
              <a:t>,</a:t>
            </a:r>
          </a:p>
          <a:p>
            <a:r>
              <a:rPr lang="en-US" sz="2400" dirty="0"/>
              <a:t>ser </a:t>
            </a:r>
            <a:r>
              <a:rPr lang="en-US" sz="2400" dirty="0" err="1"/>
              <a:t>entendido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entender</a:t>
            </a:r>
            <a:r>
              <a:rPr lang="en-US" sz="2400" dirty="0"/>
              <a:t>,</a:t>
            </a:r>
          </a:p>
          <a:p>
            <a:r>
              <a:rPr lang="en-US" sz="2400" dirty="0"/>
              <a:t>ser </a:t>
            </a:r>
            <a:r>
              <a:rPr lang="en-US" sz="2400" dirty="0" err="1"/>
              <a:t>amado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amar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Pues</a:t>
            </a:r>
            <a:r>
              <a:rPr lang="en-US" sz="2400" dirty="0"/>
              <a:t> es al </a:t>
            </a:r>
            <a:r>
              <a:rPr lang="en-US" sz="2400" dirty="0" err="1"/>
              <a:t>dar</a:t>
            </a:r>
            <a:r>
              <a:rPr lang="en-US" sz="2400" dirty="0"/>
              <a:t> que </a:t>
            </a:r>
            <a:r>
              <a:rPr lang="en-US" sz="2400" dirty="0" err="1"/>
              <a:t>recibimos</a:t>
            </a:r>
            <a:r>
              <a:rPr lang="en-US" sz="2400" dirty="0"/>
              <a:t>,</a:t>
            </a:r>
          </a:p>
          <a:p>
            <a:r>
              <a:rPr lang="en-US" sz="2400" dirty="0"/>
              <a:t>es </a:t>
            </a:r>
            <a:r>
              <a:rPr lang="en-US" sz="2400" dirty="0" err="1"/>
              <a:t>perdonando</a:t>
            </a:r>
            <a:r>
              <a:rPr lang="en-US" sz="2400" dirty="0"/>
              <a:t> que </a:t>
            </a:r>
            <a:r>
              <a:rPr lang="en-US" sz="2400" dirty="0" err="1"/>
              <a:t>somos</a:t>
            </a:r>
            <a:r>
              <a:rPr lang="en-US" sz="2400" dirty="0"/>
              <a:t> </a:t>
            </a:r>
            <a:r>
              <a:rPr lang="en-US" sz="2400" dirty="0" err="1"/>
              <a:t>perdonados</a:t>
            </a:r>
            <a:r>
              <a:rPr lang="en-US" sz="2400" dirty="0"/>
              <a:t>,</a:t>
            </a:r>
          </a:p>
          <a:p>
            <a:r>
              <a:rPr lang="en-US" sz="2400" dirty="0"/>
              <a:t>y es al </a:t>
            </a:r>
            <a:r>
              <a:rPr lang="en-US" sz="2400" dirty="0" err="1"/>
              <a:t>morir</a:t>
            </a:r>
            <a:r>
              <a:rPr lang="en-US" sz="2400" dirty="0"/>
              <a:t> que </a:t>
            </a:r>
            <a:r>
              <a:rPr lang="en-US" sz="2400" dirty="0" err="1"/>
              <a:t>nacemos</a:t>
            </a:r>
            <a:r>
              <a:rPr lang="en-US" sz="2400" dirty="0"/>
              <a:t> a la </a:t>
            </a:r>
            <a:r>
              <a:rPr lang="en-US" sz="2400" dirty="0" err="1"/>
              <a:t>vida</a:t>
            </a:r>
            <a:r>
              <a:rPr lang="en-US" sz="2400" dirty="0"/>
              <a:t> </a:t>
            </a:r>
            <a:r>
              <a:rPr lang="en-US" sz="2400" dirty="0" err="1"/>
              <a:t>eterna</a:t>
            </a:r>
            <a:r>
              <a:rPr lang="en-US" sz="2400" dirty="0"/>
              <a:t>. </a:t>
            </a:r>
            <a:r>
              <a:rPr lang="en-US" sz="2400" dirty="0" err="1"/>
              <a:t>Amén</a:t>
            </a:r>
            <a:r>
              <a:rPr lang="en-US" sz="2400" dirty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-197361"/>
            <a:ext cx="5265223" cy="70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9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78174" y="1078524"/>
            <a:ext cx="60279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Señor</a:t>
            </a:r>
            <a:r>
              <a:rPr lang="en-US" sz="2400" dirty="0"/>
              <a:t> </a:t>
            </a:r>
            <a:r>
              <a:rPr lang="en-US" sz="2400" dirty="0" err="1"/>
              <a:t>Jesucristo</a:t>
            </a:r>
            <a:r>
              <a:rPr lang="en-US" sz="2400" dirty="0"/>
              <a:t>,​</a:t>
            </a:r>
          </a:p>
          <a:p>
            <a:r>
              <a:rPr lang="en-US" sz="2400" dirty="0"/>
              <a:t>Te </a:t>
            </a:r>
            <a:r>
              <a:rPr lang="en-US" sz="2400" dirty="0" err="1"/>
              <a:t>encomendamos</a:t>
            </a:r>
            <a:r>
              <a:rPr lang="en-US" sz="2400" dirty="0"/>
              <a:t> a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familia</a:t>
            </a:r>
            <a:r>
              <a:rPr lang="en-US" sz="2400" dirty="0"/>
              <a:t> y te </a:t>
            </a:r>
            <a:r>
              <a:rPr lang="en-US" sz="2400" dirty="0" err="1"/>
              <a:t>pedimos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bendición</a:t>
            </a:r>
            <a:r>
              <a:rPr lang="en-US" sz="2400" dirty="0"/>
              <a:t> y </a:t>
            </a:r>
            <a:r>
              <a:rPr lang="en-US" sz="2400" dirty="0" err="1"/>
              <a:t>protección</a:t>
            </a:r>
            <a:r>
              <a:rPr lang="en-US" sz="2400" dirty="0"/>
              <a:t>. ​</a:t>
            </a:r>
          </a:p>
          <a:p>
            <a:r>
              <a:rPr lang="en-US" sz="2400" dirty="0"/>
              <a:t>​</a:t>
            </a:r>
          </a:p>
          <a:p>
            <a:r>
              <a:rPr lang="en-US" sz="2400" dirty="0"/>
              <a:t>Te </a:t>
            </a:r>
            <a:r>
              <a:rPr lang="en-US" sz="2400" dirty="0" err="1"/>
              <a:t>amamos</a:t>
            </a:r>
            <a:r>
              <a:rPr lang="en-US" sz="2400" dirty="0"/>
              <a:t> </a:t>
            </a:r>
            <a:r>
              <a:rPr lang="en-US" sz="2400" dirty="0" err="1"/>
              <a:t>Señor</a:t>
            </a:r>
            <a:r>
              <a:rPr lang="en-US" sz="2400" dirty="0"/>
              <a:t> Jesús con todo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corazón</a:t>
            </a:r>
            <a:r>
              <a:rPr lang="en-US" sz="2400" dirty="0"/>
              <a:t> y te </a:t>
            </a:r>
            <a:r>
              <a:rPr lang="en-US" sz="2400" dirty="0" err="1"/>
              <a:t>pedimos</a:t>
            </a:r>
            <a:r>
              <a:rPr lang="en-US" sz="2400" dirty="0"/>
              <a:t> que </a:t>
            </a:r>
            <a:r>
              <a:rPr lang="en-US" sz="2400" dirty="0" err="1"/>
              <a:t>ayudes</a:t>
            </a:r>
            <a:r>
              <a:rPr lang="en-US" sz="2400" dirty="0"/>
              <a:t> a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familia</a:t>
            </a:r>
            <a:r>
              <a:rPr lang="en-US" sz="2400" dirty="0"/>
              <a:t> a ser </a:t>
            </a:r>
            <a:r>
              <a:rPr lang="en-US" sz="2400" dirty="0" err="1"/>
              <a:t>más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la Sagrada Familia. ​</a:t>
            </a:r>
          </a:p>
          <a:p>
            <a:r>
              <a:rPr lang="en-US" sz="2400" dirty="0"/>
              <a:t>​</a:t>
            </a:r>
          </a:p>
          <a:p>
            <a:r>
              <a:rPr lang="en-US" sz="2400" dirty="0" err="1"/>
              <a:t>Ayúdanos</a:t>
            </a:r>
            <a:r>
              <a:rPr lang="en-US" sz="2400" dirty="0"/>
              <a:t> a ser </a:t>
            </a:r>
            <a:r>
              <a:rPr lang="en-US" sz="2400" dirty="0" err="1"/>
              <a:t>amables</a:t>
            </a:r>
            <a:r>
              <a:rPr lang="en-US" sz="2400" dirty="0"/>
              <a:t>, amorosos y </a:t>
            </a:r>
            <a:r>
              <a:rPr lang="en-US" sz="2400" dirty="0" err="1"/>
              <a:t>pacientes</a:t>
            </a:r>
            <a:r>
              <a:rPr lang="en-US" sz="2400" dirty="0"/>
              <a:t> </a:t>
            </a:r>
            <a:r>
              <a:rPr lang="en-US" sz="2400" dirty="0" err="1"/>
              <a:t>unos</a:t>
            </a:r>
            <a:r>
              <a:rPr lang="en-US" sz="2400" dirty="0"/>
              <a:t> con </a:t>
            </a:r>
            <a:r>
              <a:rPr lang="en-US" sz="2400" dirty="0" err="1"/>
              <a:t>otros</a:t>
            </a:r>
            <a:r>
              <a:rPr lang="en-US" sz="2400" dirty="0"/>
              <a:t>. ​</a:t>
            </a:r>
          </a:p>
          <a:p>
            <a:r>
              <a:rPr lang="en-US" sz="2400" dirty="0"/>
              <a:t>​</a:t>
            </a:r>
          </a:p>
          <a:p>
            <a:r>
              <a:rPr lang="en-US" sz="2400" dirty="0" err="1"/>
              <a:t>Danos</a:t>
            </a:r>
            <a:r>
              <a:rPr lang="en-US" sz="2400" dirty="0"/>
              <a:t> </a:t>
            </a:r>
            <a:r>
              <a:rPr lang="en-US" sz="2400" dirty="0" err="1"/>
              <a:t>toda</a:t>
            </a:r>
            <a:r>
              <a:rPr lang="en-US" sz="2400" dirty="0"/>
              <a:t> la </a:t>
            </a:r>
            <a:r>
              <a:rPr lang="en-US" sz="2400" dirty="0" err="1"/>
              <a:t>gracia</a:t>
            </a:r>
            <a:r>
              <a:rPr lang="en-US" sz="2400" dirty="0"/>
              <a:t> que </a:t>
            </a:r>
            <a:r>
              <a:rPr lang="en-US" sz="2400" dirty="0" err="1"/>
              <a:t>necesitamos</a:t>
            </a:r>
            <a:r>
              <a:rPr lang="en-US" sz="2400" dirty="0"/>
              <a:t> para </a:t>
            </a:r>
            <a:r>
              <a:rPr lang="en-US" sz="2400" dirty="0" err="1"/>
              <a:t>convertirnos</a:t>
            </a:r>
            <a:r>
              <a:rPr lang="en-US" sz="2400" dirty="0"/>
              <a:t> en santos y </a:t>
            </a:r>
            <a:r>
              <a:rPr lang="en-US" sz="2400" dirty="0" err="1"/>
              <a:t>tus</a:t>
            </a:r>
            <a:r>
              <a:rPr lang="en-US" sz="2400" dirty="0"/>
              <a:t> </a:t>
            </a:r>
            <a:r>
              <a:rPr lang="en-US" sz="2400" dirty="0" err="1"/>
              <a:t>fieles</a:t>
            </a:r>
            <a:r>
              <a:rPr lang="en-US" sz="2400" dirty="0"/>
              <a:t> </a:t>
            </a:r>
            <a:r>
              <a:rPr lang="en-US" sz="2400" dirty="0" err="1"/>
              <a:t>discípulos</a:t>
            </a:r>
            <a:r>
              <a:rPr lang="en-US" sz="2400" dirty="0"/>
              <a:t>.​</a:t>
            </a:r>
          </a:p>
          <a:p>
            <a:r>
              <a:rPr lang="en-US" sz="2400" dirty="0" err="1"/>
              <a:t>Amén</a:t>
            </a:r>
            <a:r>
              <a:rPr lang="en-US" sz="2400" dirty="0"/>
              <a:t>.​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ORACIÓN INICIAL </a:t>
            </a:r>
            <a:endParaRPr lang="en-US" sz="6600" cap="all" baseline="30000" dirty="0">
              <a:solidFill>
                <a:schemeClr val="bg1"/>
              </a:solidFill>
            </a:endParaRPr>
          </a:p>
        </p:txBody>
      </p:sp>
      <p:pic>
        <p:nvPicPr>
          <p:cNvPr id="8" name="Picture 7" descr="Download St. Mary Png Pic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95" y="597011"/>
            <a:ext cx="5166803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3754" y="0"/>
            <a:ext cx="9668824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         ROMPEHIELOS: Carrera de Reyes</a:t>
            </a:r>
            <a:endParaRPr lang="en-US" sz="4800" b="1" cap="all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Balls Of Cotton Wool Free Stock Photo - Public Domain Pictures">
            <a:extLst>
              <a:ext uri="{FF2B5EF4-FFF2-40B4-BE49-F238E27FC236}">
                <a16:creationId xmlns:a16="http://schemas.microsoft.com/office/drawing/2014/main" id="{8A6E3C90-2B2C-4AFE-84E3-759E990EB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47" y="2985577"/>
            <a:ext cx="3364267" cy="3478071"/>
          </a:xfrm>
          <a:prstGeom prst="rect">
            <a:avLst/>
          </a:prstGeom>
        </p:spPr>
      </p:pic>
      <p:pic>
        <p:nvPicPr>
          <p:cNvPr id="1026" name="Picture 2" descr="The Three Wise Men I Animated Bible Story For Children | HolyTales Bible  Stories - YouTube">
            <a:extLst>
              <a:ext uri="{FF2B5EF4-FFF2-40B4-BE49-F238E27FC236}">
                <a16:creationId xmlns:a16="http://schemas.microsoft.com/office/drawing/2014/main" id="{38677872-A1AF-478D-85E9-AF3B7ACD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1189327"/>
            <a:ext cx="3778373" cy="19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D72BB4-1F40-BD8A-714E-233118A0191A}"/>
              </a:ext>
            </a:extLst>
          </p:cNvPr>
          <p:cNvSpPr txBox="1"/>
          <p:nvPr/>
        </p:nvSpPr>
        <p:spPr>
          <a:xfrm>
            <a:off x="614681" y="1435603"/>
            <a:ext cx="70763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1. Para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este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divertido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juego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de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relevos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,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divídanse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en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equipos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de “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tres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reyes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magos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”.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2.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Cada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persona se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unta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vaselina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en la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el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área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de la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barbilla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,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corre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por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la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habitación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y mete la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barbilla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en un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plato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de bolas de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algodón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tratando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de meter la mayor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cantidad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posible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sin usar las manos,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luego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corre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sacarse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los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algodones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con las manos, y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los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coloca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en un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recipiente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antes de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pasarle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el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turno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a la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siguiente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persona para que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comience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el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proceso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.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3. ¡El primer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equipo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que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obtenga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la mayor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cantidad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de bolas de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algodón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en 7 minutos (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haga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que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los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líderes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cuenten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)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gana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!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4. ¡Toma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algunas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fotografías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para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recordar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 la </a:t>
            </a:r>
            <a:r>
              <a:rPr lang="en-US" sz="2000" dirty="0" err="1">
                <a:solidFill>
                  <a:srgbClr val="191C19"/>
                </a:solidFill>
                <a:effectLst/>
                <a:latin typeface="MinionPro"/>
              </a:rPr>
              <a:t>diversióndelaEpifanía</a:t>
            </a:r>
            <a:r>
              <a:rPr lang="en-US" sz="2000" dirty="0">
                <a:solidFill>
                  <a:srgbClr val="191C19"/>
                </a:solidFill>
                <a:effectLst/>
                <a:latin typeface="MinionPro"/>
              </a:rPr>
              <a:t>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0319" y="185318"/>
            <a:ext cx="1049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LAS FAMILIAS COMPARTEN</a:t>
            </a:r>
            <a:endParaRPr lang="es-MX" sz="1234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GeekSVG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52291" y="3628838"/>
            <a:ext cx="7213600" cy="3312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9756A-9776-6DA8-CE9B-728DBA47F068}"/>
              </a:ext>
            </a:extLst>
          </p:cNvPr>
          <p:cNvSpPr txBox="1"/>
          <p:nvPr/>
        </p:nvSpPr>
        <p:spPr>
          <a:xfrm>
            <a:off x="439057" y="1551346"/>
            <a:ext cx="61322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MinionPro"/>
              </a:rPr>
              <a:t>M</a:t>
            </a:r>
            <a:r>
              <a:rPr lang="en-US" sz="2400" dirty="0" err="1">
                <a:effectLst/>
                <a:latin typeface="MinionPro"/>
              </a:rPr>
              <a:t>uestren</a:t>
            </a:r>
            <a:r>
              <a:rPr lang="en-US" sz="2400" dirty="0">
                <a:effectLst/>
                <a:latin typeface="MinionPro"/>
              </a:rPr>
              <a:t> </a:t>
            </a:r>
            <a:r>
              <a:rPr lang="en-US" sz="2400" dirty="0" err="1">
                <a:effectLst/>
                <a:latin typeface="MinionPro"/>
              </a:rPr>
              <a:t>fotografías</a:t>
            </a:r>
            <a:r>
              <a:rPr lang="en-US" sz="2400" dirty="0">
                <a:effectLst/>
                <a:latin typeface="MinionPro"/>
              </a:rPr>
              <a:t> de sus </a:t>
            </a:r>
            <a:r>
              <a:rPr lang="en-US" sz="2400" dirty="0" err="1">
                <a:effectLst/>
                <a:latin typeface="MinionPro"/>
              </a:rPr>
              <a:t>puertas</a:t>
            </a:r>
            <a:r>
              <a:rPr lang="en-US" sz="2400" dirty="0">
                <a:effectLst/>
                <a:latin typeface="MinionPro"/>
              </a:rPr>
              <a:t> de entrada. </a:t>
            </a:r>
          </a:p>
          <a:p>
            <a:endParaRPr lang="en-US" sz="2400" dirty="0"/>
          </a:p>
          <a:p>
            <a:r>
              <a:rPr lang="en-US" sz="2400" dirty="0">
                <a:effectLst/>
                <a:latin typeface="MinionPro"/>
              </a:rPr>
              <a:t>¿</a:t>
            </a:r>
            <a:r>
              <a:rPr lang="en-US" sz="2400" dirty="0" err="1">
                <a:effectLst/>
                <a:latin typeface="MinionPro"/>
              </a:rPr>
              <a:t>Cómo</a:t>
            </a:r>
            <a:r>
              <a:rPr lang="en-US" sz="2400" dirty="0">
                <a:effectLst/>
                <a:latin typeface="MinionPro"/>
              </a:rPr>
              <a:t> </a:t>
            </a:r>
            <a:r>
              <a:rPr lang="en-US" sz="2400" dirty="0" err="1">
                <a:effectLst/>
                <a:latin typeface="MinionPro"/>
              </a:rPr>
              <a:t>describirían</a:t>
            </a:r>
            <a:r>
              <a:rPr lang="en-US" sz="2400" dirty="0">
                <a:effectLst/>
                <a:latin typeface="MinionPro"/>
              </a:rPr>
              <a:t> su </a:t>
            </a:r>
            <a:r>
              <a:rPr lang="en-US" sz="2400" dirty="0" err="1">
                <a:effectLst/>
                <a:latin typeface="MinionPro"/>
              </a:rPr>
              <a:t>experiencia</a:t>
            </a:r>
            <a:r>
              <a:rPr lang="en-US" sz="2400" dirty="0">
                <a:effectLst/>
                <a:latin typeface="MinionPro"/>
              </a:rPr>
              <a:t>?</a:t>
            </a:r>
          </a:p>
          <a:p>
            <a:br>
              <a:rPr lang="en-US" sz="2400" dirty="0">
                <a:effectLst/>
                <a:latin typeface="MinionPro"/>
              </a:rPr>
            </a:br>
            <a:r>
              <a:rPr lang="en-US" sz="2400" dirty="0">
                <a:effectLst/>
                <a:latin typeface="MinionPro"/>
              </a:rPr>
              <a:t>¿</a:t>
            </a:r>
            <a:r>
              <a:rPr lang="en-US" sz="2400" dirty="0" err="1">
                <a:effectLst/>
                <a:latin typeface="MinionPro"/>
              </a:rPr>
              <a:t>Cómo</a:t>
            </a:r>
            <a:r>
              <a:rPr lang="en-US" sz="2400" dirty="0">
                <a:effectLst/>
                <a:latin typeface="MinionPro"/>
              </a:rPr>
              <a:t> les </a:t>
            </a:r>
            <a:r>
              <a:rPr lang="en-US" sz="2400" dirty="0" err="1">
                <a:effectLst/>
                <a:latin typeface="MinionPro"/>
              </a:rPr>
              <a:t>hizo</a:t>
            </a:r>
            <a:r>
              <a:rPr lang="en-US" sz="2400" dirty="0">
                <a:effectLst/>
                <a:latin typeface="MinionPro"/>
              </a:rPr>
              <a:t> </a:t>
            </a:r>
            <a:r>
              <a:rPr lang="en-US" sz="2400" dirty="0" err="1">
                <a:effectLst/>
                <a:latin typeface="MinionPro"/>
              </a:rPr>
              <a:t>sentir</a:t>
            </a:r>
            <a:r>
              <a:rPr lang="en-US" sz="2400" dirty="0">
                <a:effectLst/>
                <a:latin typeface="MinionPro"/>
              </a:rPr>
              <a:t> </a:t>
            </a:r>
            <a:r>
              <a:rPr lang="en-US" sz="2400" dirty="0" err="1">
                <a:effectLst/>
                <a:latin typeface="MinionPro"/>
              </a:rPr>
              <a:t>acerca</a:t>
            </a:r>
            <a:r>
              <a:rPr lang="en-US" sz="2400" dirty="0">
                <a:effectLst/>
                <a:latin typeface="MinionPro"/>
              </a:rPr>
              <a:t> de su </a:t>
            </a:r>
            <a:r>
              <a:rPr lang="en-US" sz="2400" dirty="0" err="1">
                <a:effectLst/>
                <a:latin typeface="MinionPro"/>
              </a:rPr>
              <a:t>familia</a:t>
            </a:r>
            <a:r>
              <a:rPr lang="en-US" sz="2400" dirty="0">
                <a:effectLst/>
                <a:latin typeface="MinionPro"/>
              </a:rPr>
              <a:t>, su hogar y </a:t>
            </a:r>
            <a:r>
              <a:rPr lang="en-US" sz="2400" dirty="0" err="1">
                <a:effectLst/>
                <a:latin typeface="MinionPro"/>
              </a:rPr>
              <a:t>ellos</a:t>
            </a:r>
            <a:r>
              <a:rPr lang="en-US" sz="2400" dirty="0">
                <a:effectLst/>
                <a:latin typeface="MinionPro"/>
              </a:rPr>
              <a:t> </a:t>
            </a:r>
            <a:r>
              <a:rPr lang="en-US" sz="2400" dirty="0" err="1">
                <a:effectLst/>
                <a:latin typeface="MinionPro"/>
              </a:rPr>
              <a:t>mismos</a:t>
            </a:r>
            <a:r>
              <a:rPr lang="en-US" sz="2400" dirty="0">
                <a:effectLst/>
                <a:latin typeface="MinionPro"/>
              </a:rPr>
              <a:t>? </a:t>
            </a:r>
            <a:endParaRPr lang="en-US" sz="2400" dirty="0">
              <a:latin typeface="MinionPro"/>
            </a:endParaRPr>
          </a:p>
          <a:p>
            <a:endParaRPr lang="en-US" sz="2400" dirty="0">
              <a:effectLst/>
              <a:latin typeface="MinionPro"/>
            </a:endParaRPr>
          </a:p>
          <a:p>
            <a:r>
              <a:rPr lang="en-US" sz="2400" dirty="0">
                <a:effectLst/>
                <a:latin typeface="MinionPro"/>
              </a:rPr>
              <a:t>¿Qué </a:t>
            </a:r>
            <a:r>
              <a:rPr lang="en-US" sz="2400" dirty="0" err="1">
                <a:effectLst/>
                <a:latin typeface="MinionPro"/>
              </a:rPr>
              <a:t>piensan</a:t>
            </a:r>
            <a:r>
              <a:rPr lang="en-US" sz="2400" dirty="0">
                <a:effectLst/>
                <a:latin typeface="MinionPro"/>
              </a:rPr>
              <a:t> </a:t>
            </a:r>
            <a:r>
              <a:rPr lang="en-US" sz="2400" dirty="0" err="1">
                <a:effectLst/>
                <a:latin typeface="MinionPro"/>
              </a:rPr>
              <a:t>cuando</a:t>
            </a:r>
            <a:r>
              <a:rPr lang="en-US" sz="2400" dirty="0">
                <a:effectLst/>
                <a:latin typeface="MinionPro"/>
              </a:rPr>
              <a:t> </a:t>
            </a:r>
            <a:r>
              <a:rPr lang="en-US" sz="2400" dirty="0" err="1">
                <a:effectLst/>
                <a:latin typeface="MinionPro"/>
              </a:rPr>
              <a:t>cruzan</a:t>
            </a:r>
            <a:r>
              <a:rPr lang="en-US" sz="2400" dirty="0">
                <a:effectLst/>
                <a:latin typeface="MinionPro"/>
              </a:rPr>
              <a:t> la </a:t>
            </a:r>
            <a:r>
              <a:rPr lang="en-US" sz="2400" dirty="0" err="1">
                <a:effectLst/>
                <a:latin typeface="MinionPro"/>
              </a:rPr>
              <a:t>puerta</a:t>
            </a:r>
            <a:r>
              <a:rPr lang="en-US" sz="2400" dirty="0">
                <a:effectLst/>
                <a:latin typeface="MinionPro"/>
              </a:rPr>
              <a:t> principal de su casa?</a:t>
            </a:r>
            <a:br>
              <a:rPr lang="en-US" sz="2400" dirty="0">
                <a:effectLst/>
                <a:latin typeface="MinionPro"/>
              </a:rPr>
            </a:br>
            <a:endParaRPr lang="en-US" sz="2400" dirty="0">
              <a:latin typeface="MinionPro"/>
            </a:endParaRPr>
          </a:p>
          <a:p>
            <a:r>
              <a:rPr lang="en-US" sz="2400" dirty="0">
                <a:effectLst/>
                <a:latin typeface="MinionPro"/>
              </a:rPr>
              <a:t>¿Qué </a:t>
            </a:r>
            <a:r>
              <a:rPr lang="en-US" sz="2400" dirty="0" err="1">
                <a:effectLst/>
                <a:latin typeface="MinionPro"/>
              </a:rPr>
              <a:t>significa</a:t>
            </a:r>
            <a:r>
              <a:rPr lang="en-US" sz="2400" dirty="0">
                <a:effectLst/>
                <a:latin typeface="MinionPro"/>
              </a:rPr>
              <a:t> para </a:t>
            </a:r>
            <a:r>
              <a:rPr lang="en-US" sz="2400" dirty="0" err="1">
                <a:effectLst/>
                <a:latin typeface="MinionPro"/>
              </a:rPr>
              <a:t>cada</a:t>
            </a:r>
            <a:r>
              <a:rPr lang="en-US" sz="2400" dirty="0">
                <a:effectLst/>
                <a:latin typeface="MinionPro"/>
              </a:rPr>
              <a:t> </a:t>
            </a:r>
            <a:r>
              <a:rPr lang="en-US" sz="2400" dirty="0" err="1">
                <a:effectLst/>
                <a:latin typeface="MinionPro"/>
              </a:rPr>
              <a:t>familia</a:t>
            </a:r>
            <a:r>
              <a:rPr lang="en-US" sz="2400" dirty="0">
                <a:effectLst/>
                <a:latin typeface="MinionPro"/>
              </a:rPr>
              <a:t> esta </a:t>
            </a:r>
            <a:r>
              <a:rPr lang="en-US" sz="2400" dirty="0" err="1">
                <a:effectLst/>
                <a:latin typeface="MinionPro"/>
              </a:rPr>
              <a:t>bendición</a:t>
            </a:r>
            <a:r>
              <a:rPr lang="en-US" sz="2400" dirty="0">
                <a:effectLst/>
                <a:latin typeface="MinionPro"/>
              </a:rPr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Ver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165" y="1202285"/>
            <a:ext cx="1128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 Sacramento de Reconciliación explicados para niños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96819" y="5453148"/>
            <a:ext cx="577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https://youtu.be/tx6gBSCUY8U?si=NlLkOSgriXAH1koB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9010" y="5406982"/>
            <a:ext cx="483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5"/>
              </a:rPr>
              <a:t>https://youtu.be/eKdX4uFqQAU?si=zevSuxG5-7cF5Gyr</a:t>
            </a:r>
            <a:endParaRPr lang="en-US" u="sng" dirty="0"/>
          </a:p>
          <a:p>
            <a:endParaRPr lang="en-US" dirty="0"/>
          </a:p>
        </p:txBody>
      </p:sp>
      <p:pic>
        <p:nvPicPr>
          <p:cNvPr id="2" name="Online Media 1" descr="CATEQUIZIS 32 | MI PRIMERA CONFESIÓN | Juan Manuel Cotelo">
            <a:hlinkClick r:id="" action="ppaction://media"/>
            <a:extLst>
              <a:ext uri="{FF2B5EF4-FFF2-40B4-BE49-F238E27FC236}">
                <a16:creationId xmlns:a16="http://schemas.microsoft.com/office/drawing/2014/main" id="{25F984DC-1B51-F62D-0B22-A1B1A27F1E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7108" y="2119086"/>
            <a:ext cx="5432492" cy="3069358"/>
          </a:xfrm>
          <a:prstGeom prst="rect">
            <a:avLst/>
          </a:prstGeom>
        </p:spPr>
      </p:pic>
      <p:pic>
        <p:nvPicPr>
          <p:cNvPr id="8" name="Online Media 7" descr="5 PASOS PARA UNA BUENA CONFESIÓN / CATOLIKIDS OFICIAL">
            <a:hlinkClick r:id="" action="ppaction://media"/>
            <a:extLst>
              <a:ext uri="{FF2B5EF4-FFF2-40B4-BE49-F238E27FC236}">
                <a16:creationId xmlns:a16="http://schemas.microsoft.com/office/drawing/2014/main" id="{19AE1EFC-D669-7514-1243-A4E6CD495D1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059542" y="1868871"/>
            <a:ext cx="5875350" cy="33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l Christian Downloads: Jesus Christ natural images Downloa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7636" y="1870745"/>
            <a:ext cx="4603404" cy="41790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210" y="157844"/>
            <a:ext cx="654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CONCEPTO PRINCIPAL</a:t>
            </a:r>
            <a:endParaRPr lang="en-US" sz="239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02" y="1719507"/>
            <a:ext cx="74951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Desde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tiempos</a:t>
            </a:r>
            <a:r>
              <a:rPr lang="en-US" sz="2000" dirty="0"/>
              <a:t> de Jesús, la </a:t>
            </a:r>
            <a:r>
              <a:rPr lang="en-US" sz="2000" dirty="0" err="1"/>
              <a:t>gente</a:t>
            </a:r>
            <a:r>
              <a:rPr lang="en-US" sz="2000" dirty="0"/>
              <a:t> no ha </a:t>
            </a:r>
            <a:r>
              <a:rPr lang="en-US" sz="2000" dirty="0" err="1"/>
              <a:t>cambiado</a:t>
            </a:r>
            <a:r>
              <a:rPr lang="en-US" sz="2000" dirty="0"/>
              <a:t> </a:t>
            </a:r>
            <a:r>
              <a:rPr lang="en-US" sz="2000" dirty="0" err="1"/>
              <a:t>mucho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Todavía</a:t>
            </a:r>
            <a:r>
              <a:rPr lang="en-US" sz="2000" dirty="0"/>
              <a:t> </a:t>
            </a:r>
            <a:r>
              <a:rPr lang="en-US" sz="2000" dirty="0" err="1"/>
              <a:t>cometemos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mismos</a:t>
            </a:r>
            <a:r>
              <a:rPr lang="en-US" sz="2000" dirty="0"/>
              <a:t> </a:t>
            </a:r>
            <a:r>
              <a:rPr lang="en-US" sz="2000" dirty="0" err="1"/>
              <a:t>pecados</a:t>
            </a:r>
            <a:r>
              <a:rPr lang="en-US" sz="2000" dirty="0"/>
              <a:t> que la </a:t>
            </a:r>
            <a:r>
              <a:rPr lang="en-US" sz="2000" dirty="0" err="1"/>
              <a:t>gente</a:t>
            </a:r>
            <a:r>
              <a:rPr lang="en-US" sz="2000" dirty="0"/>
              <a:t> de </a:t>
            </a:r>
            <a:r>
              <a:rPr lang="en-US" sz="2000" dirty="0" err="1"/>
              <a:t>entonces</a:t>
            </a:r>
            <a:r>
              <a:rPr lang="en-US" sz="2000" dirty="0"/>
              <a:t>, y </a:t>
            </a:r>
            <a:r>
              <a:rPr lang="en-US" sz="2000" dirty="0" err="1"/>
              <a:t>necesitamos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perdón</a:t>
            </a:r>
            <a:r>
              <a:rPr lang="en-US" sz="2000" dirty="0"/>
              <a:t> de Dios. </a:t>
            </a:r>
          </a:p>
          <a:p>
            <a:endParaRPr lang="en-US" sz="2000" dirty="0"/>
          </a:p>
          <a:p>
            <a:r>
              <a:rPr lang="en-US" sz="2000" dirty="0"/>
              <a:t>Jesús no está </a:t>
            </a:r>
            <a:r>
              <a:rPr lang="en-US" sz="2000" dirty="0" err="1"/>
              <a:t>caminando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la tierra de la </a:t>
            </a:r>
            <a:r>
              <a:rPr lang="en-US" sz="2000" dirty="0" err="1"/>
              <a:t>misma</a:t>
            </a:r>
            <a:r>
              <a:rPr lang="en-US" sz="2000" dirty="0"/>
              <a:t> </a:t>
            </a:r>
            <a:r>
              <a:rPr lang="en-US" sz="2000" dirty="0" err="1"/>
              <a:t>manera</a:t>
            </a:r>
            <a:r>
              <a:rPr lang="en-US" sz="2000" dirty="0"/>
              <a:t> que lo </a:t>
            </a:r>
            <a:r>
              <a:rPr lang="en-US" sz="2000" dirty="0" err="1"/>
              <a:t>hizo</a:t>
            </a:r>
            <a:r>
              <a:rPr lang="en-US" sz="2000" dirty="0"/>
              <a:t> </a:t>
            </a:r>
            <a:r>
              <a:rPr lang="en-US" sz="2000" dirty="0" err="1"/>
              <a:t>hace</a:t>
            </a:r>
            <a:r>
              <a:rPr lang="en-US" sz="2000" dirty="0"/>
              <a:t> 2000 </a:t>
            </a:r>
            <a:r>
              <a:rPr lang="en-US" sz="2000" dirty="0" err="1"/>
              <a:t>años</a:t>
            </a:r>
            <a:r>
              <a:rPr lang="en-US" sz="2000" dirty="0"/>
              <a:t>, 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está </a:t>
            </a:r>
            <a:r>
              <a:rPr lang="en-US" sz="2000" dirty="0" err="1"/>
              <a:t>llamando</a:t>
            </a:r>
            <a:r>
              <a:rPr lang="en-US" sz="2000" dirty="0"/>
              <a:t>, </a:t>
            </a:r>
            <a:r>
              <a:rPr lang="en-US" sz="2000" dirty="0" err="1"/>
              <a:t>pidiéndonos</a:t>
            </a:r>
            <a:r>
              <a:rPr lang="en-US" sz="2000" dirty="0"/>
              <a:t> que le </a:t>
            </a:r>
            <a:r>
              <a:rPr lang="en-US" sz="2000" dirty="0" err="1"/>
              <a:t>dejemos</a:t>
            </a:r>
            <a:r>
              <a:rPr lang="en-US" sz="2000" dirty="0"/>
              <a:t> </a:t>
            </a:r>
            <a:r>
              <a:rPr lang="en-US" sz="2000" dirty="0" err="1"/>
              <a:t>sanarnos</a:t>
            </a:r>
            <a:r>
              <a:rPr lang="en-US" sz="2000" dirty="0"/>
              <a:t> a </a:t>
            </a:r>
            <a:r>
              <a:rPr lang="en-US" sz="2000" dirty="0" err="1"/>
              <a:t>través</a:t>
            </a:r>
            <a:r>
              <a:rPr lang="en-US" sz="2000" dirty="0"/>
              <a:t> de Sus </a:t>
            </a:r>
            <a:r>
              <a:rPr lang="en-US" sz="2000" dirty="0" err="1"/>
              <a:t>sacramentos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Hoy </a:t>
            </a:r>
            <a:r>
              <a:rPr lang="en-US" sz="2000" dirty="0" err="1"/>
              <a:t>todavía</a:t>
            </a:r>
            <a:r>
              <a:rPr lang="en-US" sz="2000" dirty="0"/>
              <a:t> es Jesús </a:t>
            </a:r>
            <a:r>
              <a:rPr lang="en-US" sz="2000" dirty="0" err="1"/>
              <a:t>quien</a:t>
            </a:r>
            <a:r>
              <a:rPr lang="en-US" sz="2000" dirty="0"/>
              <a:t> </a:t>
            </a:r>
            <a:r>
              <a:rPr lang="en-US" sz="2000" dirty="0" err="1"/>
              <a:t>perdona</a:t>
            </a:r>
            <a:r>
              <a:rPr lang="en-US" sz="2000" dirty="0"/>
              <a:t> a la </a:t>
            </a:r>
            <a:r>
              <a:rPr lang="en-US" sz="2000" dirty="0" err="1"/>
              <a:t>gente</a:t>
            </a:r>
            <a:r>
              <a:rPr lang="en-US" sz="2000" dirty="0"/>
              <a:t>, 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dirty="0" err="1"/>
              <a:t>ahora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perdona</a:t>
            </a:r>
            <a:r>
              <a:rPr lang="en-US" sz="2000" dirty="0"/>
              <a:t> a </a:t>
            </a:r>
            <a:r>
              <a:rPr lang="en-US" sz="2000" dirty="0" err="1"/>
              <a:t>través</a:t>
            </a:r>
            <a:r>
              <a:rPr lang="en-US" sz="2000" dirty="0"/>
              <a:t> del </a:t>
            </a:r>
            <a:r>
              <a:rPr lang="en-US" sz="2000" dirty="0" err="1"/>
              <a:t>sacerdote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El </a:t>
            </a:r>
            <a:r>
              <a:rPr lang="en-US" sz="2000" dirty="0" err="1"/>
              <a:t>sacerdote</a:t>
            </a:r>
            <a:r>
              <a:rPr lang="en-US" sz="2000" dirty="0"/>
              <a:t> </a:t>
            </a:r>
            <a:r>
              <a:rPr lang="en-US" sz="2000" dirty="0" err="1"/>
              <a:t>actúa</a:t>
            </a:r>
            <a:r>
              <a:rPr lang="en-US" sz="2000" dirty="0"/>
              <a:t> en la persona de </a:t>
            </a:r>
            <a:r>
              <a:rPr lang="en-US" sz="2000" dirty="0" err="1"/>
              <a:t>Jesucristo</a:t>
            </a:r>
            <a:r>
              <a:rPr lang="en-US" sz="2000" dirty="0"/>
              <a:t>, </a:t>
            </a:r>
            <a:r>
              <a:rPr lang="en-US" sz="2000" dirty="0" err="1"/>
              <a:t>como</a:t>
            </a:r>
            <a:r>
              <a:rPr lang="en-US" sz="2000" dirty="0"/>
              <a:t> Jesús </a:t>
            </a:r>
            <a:r>
              <a:rPr lang="en-US" sz="2000" dirty="0" err="1"/>
              <a:t>nos</a:t>
            </a:r>
            <a:r>
              <a:rPr lang="en-US" sz="2000" dirty="0"/>
              <a:t> está </a:t>
            </a:r>
            <a:r>
              <a:rPr lang="en-US" sz="2000" dirty="0" err="1"/>
              <a:t>perdonando</a:t>
            </a:r>
            <a:r>
              <a:rPr lang="en-US" sz="2000" dirty="0"/>
              <a:t> en </a:t>
            </a:r>
            <a:r>
              <a:rPr lang="en-US" sz="2000" dirty="0" err="1"/>
              <a:t>el</a:t>
            </a:r>
            <a:r>
              <a:rPr lang="en-US" sz="2000" dirty="0"/>
              <a:t> Sacramento de la </a:t>
            </a:r>
            <a:r>
              <a:rPr lang="en-US" sz="2000" dirty="0" err="1"/>
              <a:t>Reconciliación</a:t>
            </a:r>
            <a:r>
              <a:rPr lang="en-US" sz="2000" dirty="0"/>
              <a:t>, </a:t>
            </a: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sólo</a:t>
            </a:r>
            <a:r>
              <a:rPr lang="en-US" sz="2000" dirty="0"/>
              <a:t> Dios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perdonar</a:t>
            </a:r>
            <a:r>
              <a:rPr lang="en-US" sz="2000" dirty="0"/>
              <a:t>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pecados</a:t>
            </a:r>
            <a:r>
              <a:rPr lang="en-US" sz="2000" dirty="0"/>
              <a:t>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1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22" y="954459"/>
            <a:ext cx="76043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Eres mi </a:t>
            </a:r>
            <a:r>
              <a:rPr lang="en-US" dirty="0" err="1">
                <a:solidFill>
                  <a:schemeClr val="bg1"/>
                </a:solidFill>
              </a:rPr>
              <a:t>hijito</a:t>
            </a:r>
            <a:r>
              <a:rPr lang="en-US" dirty="0">
                <a:solidFill>
                  <a:schemeClr val="bg1"/>
                </a:solidFill>
              </a:rPr>
              <a:t>/a,  que tanto </a:t>
            </a:r>
            <a:r>
              <a:rPr lang="en-US" dirty="0" err="1">
                <a:solidFill>
                  <a:schemeClr val="bg1"/>
                </a:solidFill>
              </a:rPr>
              <a:t>amo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quien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cuyas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lágrimas</a:t>
            </a:r>
            <a:r>
              <a:rPr lang="en-US" dirty="0">
                <a:solidFill>
                  <a:schemeClr val="bg1"/>
                </a:solidFill>
              </a:rPr>
              <a:t> he </a:t>
            </a:r>
            <a:r>
              <a:rPr lang="en-US" dirty="0" err="1">
                <a:solidFill>
                  <a:schemeClr val="bg1"/>
                </a:solidFill>
              </a:rPr>
              <a:t>enjugado</a:t>
            </a:r>
            <a:r>
              <a:rPr lang="en-US" dirty="0">
                <a:solidFill>
                  <a:schemeClr val="bg1"/>
                </a:solidFill>
              </a:rPr>
              <a:t> con mi toque </a:t>
            </a:r>
            <a:r>
              <a:rPr lang="en-US" dirty="0" err="1">
                <a:solidFill>
                  <a:schemeClr val="bg1"/>
                </a:solidFill>
              </a:rPr>
              <a:t>perdonador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Tú </a:t>
            </a:r>
            <a:r>
              <a:rPr lang="en-US" dirty="0" err="1">
                <a:solidFill>
                  <a:schemeClr val="bg1"/>
                </a:solidFill>
              </a:rPr>
              <a:t>eres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persigue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arcoíris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huye</a:t>
            </a:r>
            <a:r>
              <a:rPr lang="en-US" dirty="0">
                <a:solidFill>
                  <a:schemeClr val="bg1"/>
                </a:solidFill>
              </a:rPr>
              <a:t> de Mí.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Pero </a:t>
            </a:r>
            <a:r>
              <a:rPr lang="en-US" dirty="0" err="1">
                <a:solidFill>
                  <a:schemeClr val="bg1"/>
                </a:solidFill>
              </a:rPr>
              <a:t>eres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ti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quien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amo</a:t>
            </a:r>
            <a:r>
              <a:rPr lang="en-US" dirty="0">
                <a:solidFill>
                  <a:schemeClr val="bg1"/>
                </a:solidFill>
              </a:rPr>
              <a:t> tanto, </a:t>
            </a:r>
            <a:r>
              <a:rPr lang="en-US" dirty="0" err="1">
                <a:solidFill>
                  <a:schemeClr val="bg1"/>
                </a:solidFill>
              </a:rPr>
              <a:t>así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espero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pacientemente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Eres la </a:t>
            </a:r>
            <a:r>
              <a:rPr lang="en-US" dirty="0" err="1">
                <a:solidFill>
                  <a:schemeClr val="bg1"/>
                </a:solidFill>
              </a:rPr>
              <a:t>oveja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perdida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encontré</a:t>
            </a:r>
            <a:r>
              <a:rPr lang="en-US" dirty="0">
                <a:solidFill>
                  <a:schemeClr val="bg1"/>
                </a:solidFill>
              </a:rPr>
              <a:t>, a </a:t>
            </a:r>
            <a:r>
              <a:rPr lang="en-US" dirty="0" err="1">
                <a:solidFill>
                  <a:schemeClr val="bg1"/>
                </a:solidFill>
              </a:rPr>
              <a:t>quien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guié</a:t>
            </a:r>
            <a:r>
              <a:rPr lang="en-US" dirty="0">
                <a:solidFill>
                  <a:schemeClr val="bg1"/>
                </a:solidFill>
              </a:rPr>
              <a:t> a casa.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Eres la </a:t>
            </a:r>
            <a:r>
              <a:rPr lang="en-US" dirty="0" err="1">
                <a:solidFill>
                  <a:schemeClr val="bg1"/>
                </a:solidFill>
              </a:rPr>
              <a:t>mujer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calle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quien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dejaría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apedrearan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Eres </a:t>
            </a:r>
            <a:r>
              <a:rPr lang="en-US" dirty="0" err="1">
                <a:solidFill>
                  <a:schemeClr val="bg1"/>
                </a:solidFill>
              </a:rPr>
              <a:t>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ciego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curé</a:t>
            </a:r>
            <a:r>
              <a:rPr lang="en-US" dirty="0">
                <a:solidFill>
                  <a:schemeClr val="bg1"/>
                </a:solidFill>
              </a:rPr>
              <a:t> y la </a:t>
            </a:r>
            <a:r>
              <a:rPr lang="en-US" dirty="0" err="1">
                <a:solidFill>
                  <a:schemeClr val="bg1"/>
                </a:solidFill>
              </a:rPr>
              <a:t>niña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resucité</a:t>
            </a:r>
            <a:r>
              <a:rPr lang="en-US" dirty="0">
                <a:solidFill>
                  <a:schemeClr val="bg1"/>
                </a:solidFill>
              </a:rPr>
              <a:t> de entre </a:t>
            </a:r>
            <a:r>
              <a:rPr lang="en-US" dirty="0" err="1">
                <a:solidFill>
                  <a:schemeClr val="bg1"/>
                </a:solidFill>
              </a:rPr>
              <a:t>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muertos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Eres a </a:t>
            </a:r>
            <a:r>
              <a:rPr lang="en-US" dirty="0" err="1">
                <a:solidFill>
                  <a:schemeClr val="bg1"/>
                </a:solidFill>
              </a:rPr>
              <a:t>quien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amo</a:t>
            </a:r>
            <a:r>
              <a:rPr lang="en-US" dirty="0">
                <a:solidFill>
                  <a:schemeClr val="bg1"/>
                </a:solidFill>
              </a:rPr>
              <a:t> tanto  Por </a:t>
            </a:r>
            <a:r>
              <a:rPr lang="en-US" dirty="0" err="1">
                <a:solidFill>
                  <a:schemeClr val="bg1"/>
                </a:solidFill>
              </a:rPr>
              <a:t>ti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derramó</a:t>
            </a:r>
            <a:r>
              <a:rPr lang="en-US" dirty="0">
                <a:solidFill>
                  <a:schemeClr val="bg1"/>
                </a:solidFill>
              </a:rPr>
              <a:t> mi </a:t>
            </a:r>
            <a:r>
              <a:rPr lang="en-US" dirty="0" err="1">
                <a:solidFill>
                  <a:schemeClr val="bg1"/>
                </a:solidFill>
              </a:rPr>
              <a:t>sangre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Y </a:t>
            </a:r>
            <a:r>
              <a:rPr lang="en-US" dirty="0" err="1">
                <a:solidFill>
                  <a:schemeClr val="bg1"/>
                </a:solidFill>
              </a:rPr>
              <a:t>luego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llega</a:t>
            </a:r>
            <a:r>
              <a:rPr lang="en-US" dirty="0">
                <a:solidFill>
                  <a:schemeClr val="bg1"/>
                </a:solidFill>
              </a:rPr>
              <a:t> ese </a:t>
            </a:r>
            <a:r>
              <a:rPr lang="en-US" dirty="0" err="1">
                <a:solidFill>
                  <a:schemeClr val="bg1"/>
                </a:solidFill>
              </a:rPr>
              <a:t>momento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el</a:t>
            </a:r>
            <a:r>
              <a:rPr lang="en-US" dirty="0">
                <a:solidFill>
                  <a:schemeClr val="bg1"/>
                </a:solidFill>
              </a:rPr>
              <a:t> que </a:t>
            </a:r>
            <a:r>
              <a:rPr lang="en-US" dirty="0" err="1">
                <a:solidFill>
                  <a:schemeClr val="bg1"/>
                </a:solidFill>
              </a:rPr>
              <a:t>eres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tú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quien</a:t>
            </a:r>
            <a:r>
              <a:rPr lang="en-US" dirty="0">
                <a:solidFill>
                  <a:schemeClr val="bg1"/>
                </a:solidFill>
              </a:rPr>
              <a:t> me </a:t>
            </a:r>
            <a:r>
              <a:rPr lang="en-US" dirty="0" err="1">
                <a:solidFill>
                  <a:schemeClr val="bg1"/>
                </a:solidFill>
              </a:rPr>
              <a:t>hace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sonreír</a:t>
            </a:r>
            <a:r>
              <a:rPr lang="en-US" dirty="0">
                <a:solidFill>
                  <a:schemeClr val="bg1"/>
                </a:solidFill>
              </a:rPr>
              <a:t>, es </a:t>
            </a:r>
            <a:r>
              <a:rPr lang="en-US" dirty="0" err="1">
                <a:solidFill>
                  <a:schemeClr val="bg1"/>
                </a:solidFill>
              </a:rPr>
              <a:t>cuando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dejas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perseguir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arcoíris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descansas</a:t>
            </a:r>
            <a:r>
              <a:rPr lang="en-US" dirty="0">
                <a:solidFill>
                  <a:schemeClr val="bg1"/>
                </a:solidFill>
              </a:rPr>
              <a:t> en mis </a:t>
            </a:r>
            <a:r>
              <a:rPr lang="en-US" dirty="0" err="1">
                <a:solidFill>
                  <a:schemeClr val="bg1"/>
                </a:solidFill>
              </a:rPr>
              <a:t>brazos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rato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Me </a:t>
            </a:r>
            <a:r>
              <a:rPr lang="en-US" dirty="0" err="1">
                <a:solidFill>
                  <a:schemeClr val="bg1"/>
                </a:solidFill>
              </a:rPr>
              <a:t>preguntas</a:t>
            </a:r>
            <a:r>
              <a:rPr lang="en-US" dirty="0">
                <a:solidFill>
                  <a:schemeClr val="bg1"/>
                </a:solidFill>
              </a:rPr>
              <a:t>: “Jesús, ¿</a:t>
            </a:r>
            <a:r>
              <a:rPr lang="en-US" dirty="0" err="1">
                <a:solidFill>
                  <a:schemeClr val="bg1"/>
                </a:solidFill>
              </a:rPr>
              <a:t>quién</a:t>
            </a:r>
            <a:r>
              <a:rPr lang="en-US" dirty="0">
                <a:solidFill>
                  <a:schemeClr val="bg1"/>
                </a:solidFill>
              </a:rPr>
              <a:t> soy </a:t>
            </a:r>
            <a:r>
              <a:rPr lang="en-US" dirty="0" err="1">
                <a:solidFill>
                  <a:schemeClr val="bg1"/>
                </a:solidFill>
              </a:rPr>
              <a:t>yo</a:t>
            </a:r>
            <a:r>
              <a:rPr lang="en-US" dirty="0">
                <a:solidFill>
                  <a:schemeClr val="bg1"/>
                </a:solidFill>
              </a:rPr>
              <a:t>?”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Eres a </a:t>
            </a:r>
            <a:r>
              <a:rPr lang="en-US" dirty="0" err="1">
                <a:solidFill>
                  <a:schemeClr val="bg1"/>
                </a:solidFill>
              </a:rPr>
              <a:t>quien</a:t>
            </a:r>
            <a:r>
              <a:rPr lang="en-US" dirty="0">
                <a:solidFill>
                  <a:schemeClr val="bg1"/>
                </a:solidFill>
              </a:rPr>
              <a:t> he </a:t>
            </a:r>
            <a:r>
              <a:rPr lang="en-US" dirty="0" err="1">
                <a:solidFill>
                  <a:schemeClr val="bg1"/>
                </a:solidFill>
              </a:rPr>
              <a:t>amado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siempre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 he </a:t>
            </a:r>
            <a:r>
              <a:rPr lang="en-US" dirty="0" err="1">
                <a:solidFill>
                  <a:schemeClr val="bg1"/>
                </a:solidFill>
              </a:rPr>
              <a:t>llamado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nombre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¡</a:t>
            </a:r>
            <a:r>
              <a:rPr lang="en-US" dirty="0" err="1">
                <a:solidFill>
                  <a:schemeClr val="bg1"/>
                </a:solidFill>
              </a:rPr>
              <a:t>Hijo</a:t>
            </a:r>
            <a:r>
              <a:rPr lang="en-US" dirty="0">
                <a:solidFill>
                  <a:schemeClr val="bg1"/>
                </a:solidFill>
              </a:rPr>
              <a:t>/a, </a:t>
            </a:r>
            <a:r>
              <a:rPr lang="en-US" dirty="0" err="1">
                <a:solidFill>
                  <a:schemeClr val="bg1"/>
                </a:solidFill>
              </a:rPr>
              <a:t>eres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mío</a:t>
            </a:r>
            <a:r>
              <a:rPr lang="en-US" dirty="0">
                <a:solidFill>
                  <a:schemeClr val="bg1"/>
                </a:solidFill>
              </a:rPr>
              <a:t>/a!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480" y="31129"/>
            <a:ext cx="645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Jesus, ¿Quién soy?? 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210" y="157844"/>
            <a:ext cx="654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CONVERSACION</a:t>
            </a:r>
            <a:endParaRPr lang="en-US" sz="239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371" y="1560957"/>
            <a:ext cx="42876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FF0000"/>
                </a:solidFill>
              </a:rPr>
              <a:t>¿</a:t>
            </a:r>
            <a:r>
              <a:rPr lang="en-US" sz="5400" dirty="0" err="1">
                <a:solidFill>
                  <a:srgbClr val="FF0000"/>
                </a:solidFill>
              </a:rPr>
              <a:t>Cuál</a:t>
            </a:r>
            <a:r>
              <a:rPr lang="en-US" sz="5400" dirty="0">
                <a:solidFill>
                  <a:srgbClr val="FF0000"/>
                </a:solidFill>
              </a:rPr>
              <a:t> es su </a:t>
            </a:r>
            <a:r>
              <a:rPr lang="en-US" sz="5400" dirty="0" err="1">
                <a:solidFill>
                  <a:srgbClr val="FF0000"/>
                </a:solidFill>
              </a:rPr>
              <a:t>historia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favorita</a:t>
            </a:r>
            <a:r>
              <a:rPr lang="en-US" sz="5400" dirty="0">
                <a:solidFill>
                  <a:srgbClr val="FF0000"/>
                </a:solidFill>
              </a:rPr>
              <a:t> de</a:t>
            </a:r>
          </a:p>
          <a:p>
            <a:pPr lvl="0" algn="ctr"/>
            <a:r>
              <a:rPr lang="en-US" sz="5400" dirty="0" err="1">
                <a:solidFill>
                  <a:srgbClr val="FF0000"/>
                </a:solidFill>
              </a:rPr>
              <a:t>perdón</a:t>
            </a:r>
            <a:r>
              <a:rPr lang="en-US" sz="5400" dirty="0">
                <a:solidFill>
                  <a:srgbClr val="FF0000"/>
                </a:solidFill>
              </a:rPr>
              <a:t> en la Biblia? </a:t>
            </a:r>
          </a:p>
          <a:p>
            <a:pPr marL="514350" lvl="0" indent="-5143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2" name="Picture 1" descr="SVG &gt; Kind Frieden jüdisch Umarmung - Kostenloses SVG-Bild &amp; Symbol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8" y="2022764"/>
            <a:ext cx="5021584" cy="4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623" y="17662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ACTIVIDAD FAMILIAR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905" y="1251285"/>
            <a:ext cx="101072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         </a:t>
            </a:r>
            <a:r>
              <a:rPr lang="en-US" sz="3600" b="1" i="1" dirty="0">
                <a:solidFill>
                  <a:srgbClr val="FF0000"/>
                </a:solidFill>
              </a:rPr>
              <a:t>¡El Sacramento de la </a:t>
            </a:r>
            <a:r>
              <a:rPr lang="en-US" sz="3600" b="1" i="1" dirty="0" err="1">
                <a:solidFill>
                  <a:srgbClr val="FF0000"/>
                </a:solidFill>
              </a:rPr>
              <a:t>Reconciliación</a:t>
            </a:r>
            <a:r>
              <a:rPr lang="en-US" sz="3600" b="1" i="1" dirty="0">
                <a:solidFill>
                  <a:srgbClr val="FF0000"/>
                </a:solidFill>
              </a:rPr>
              <a:t> es un </a:t>
            </a:r>
            <a:r>
              <a:rPr lang="en-US" sz="3600" b="1" i="1" dirty="0" err="1">
                <a:solidFill>
                  <a:srgbClr val="FF0000"/>
                </a:solidFill>
              </a:rPr>
              <a:t>hermoso</a:t>
            </a:r>
            <a:r>
              <a:rPr lang="en-US" sz="3600" b="1" i="1" dirty="0">
                <a:solidFill>
                  <a:srgbClr val="FF0000"/>
                </a:solidFill>
              </a:rPr>
              <a:t> regalo de Dios!</a:t>
            </a:r>
            <a:endParaRPr lang="en-US" sz="3600" dirty="0"/>
          </a:p>
          <a:p>
            <a:r>
              <a:rPr lang="en-US" sz="2400" b="1" dirty="0" err="1"/>
              <a:t>Ejemplos</a:t>
            </a:r>
            <a:r>
              <a:rPr lang="en-US" sz="2400" b="1" dirty="0"/>
              <a:t> de </a:t>
            </a:r>
            <a:r>
              <a:rPr lang="en-US" sz="2400" b="1" dirty="0" err="1"/>
              <a:t>tesoros</a:t>
            </a:r>
            <a:r>
              <a:rPr lang="en-US" sz="2400" b="1" dirty="0"/>
              <a:t> del Sacramento de la </a:t>
            </a:r>
            <a:r>
              <a:rPr lang="en-US" sz="2400" b="1" dirty="0" err="1"/>
              <a:t>Reconciliación</a:t>
            </a:r>
            <a:r>
              <a:rPr lang="en-US" sz="2400" b="1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Aumenta</a:t>
            </a:r>
            <a:r>
              <a:rPr lang="en-US" sz="2400" dirty="0"/>
              <a:t> mis </a:t>
            </a:r>
            <a:r>
              <a:rPr lang="en-US" sz="2400" dirty="0" err="1"/>
              <a:t>tesoros</a:t>
            </a:r>
            <a:r>
              <a:rPr lang="en-US" sz="2400" dirty="0"/>
              <a:t> en </a:t>
            </a:r>
            <a:r>
              <a:rPr lang="en-US" sz="2400" dirty="0" err="1"/>
              <a:t>el</a:t>
            </a:r>
            <a:r>
              <a:rPr lang="en-US" sz="2400" dirty="0"/>
              <a:t> Cielo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 </a:t>
            </a:r>
            <a:r>
              <a:rPr lang="en-US" sz="2400" dirty="0" err="1"/>
              <a:t>ayuda</a:t>
            </a:r>
            <a:r>
              <a:rPr lang="en-US" sz="2400" dirty="0"/>
              <a:t> a </a:t>
            </a:r>
            <a:r>
              <a:rPr lang="en-US" sz="2400" dirty="0" err="1"/>
              <a:t>decir</a:t>
            </a:r>
            <a:r>
              <a:rPr lang="en-US" sz="2400" dirty="0"/>
              <a:t> no al </a:t>
            </a:r>
            <a:r>
              <a:rPr lang="en-US" sz="2400" dirty="0" err="1"/>
              <a:t>pecado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Hace</a:t>
            </a:r>
            <a:r>
              <a:rPr lang="en-US" sz="2400" dirty="0"/>
              <a:t> mi alma </a:t>
            </a:r>
            <a:r>
              <a:rPr lang="en-US" sz="2400" dirty="0" err="1"/>
              <a:t>más</a:t>
            </a:r>
            <a:r>
              <a:rPr lang="en-US" sz="2400" dirty="0"/>
              <a:t> </a:t>
            </a:r>
            <a:r>
              <a:rPr lang="en-US" sz="2400" dirty="0" err="1"/>
              <a:t>bella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Quita</a:t>
            </a:r>
            <a:r>
              <a:rPr lang="en-US" sz="2400" dirty="0"/>
              <a:t> mis </a:t>
            </a:r>
            <a:r>
              <a:rPr lang="en-US" sz="2400" dirty="0" err="1"/>
              <a:t>pecados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Restaura</a:t>
            </a:r>
            <a:r>
              <a:rPr lang="en-US" sz="2400" dirty="0"/>
              <a:t> la </a:t>
            </a:r>
            <a:r>
              <a:rPr lang="en-US" sz="2400" dirty="0" err="1"/>
              <a:t>gracia</a:t>
            </a:r>
            <a:r>
              <a:rPr lang="en-US" sz="2400" dirty="0"/>
              <a:t> a mi alma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 </a:t>
            </a:r>
            <a:r>
              <a:rPr lang="en-US" sz="2400" dirty="0" err="1"/>
              <a:t>ayuda</a:t>
            </a:r>
            <a:r>
              <a:rPr lang="en-US" sz="2400" dirty="0"/>
              <a:t> a ser bueno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¡Me </a:t>
            </a:r>
            <a:r>
              <a:rPr lang="en-US" sz="2400" dirty="0" err="1"/>
              <a:t>une</a:t>
            </a:r>
            <a:r>
              <a:rPr lang="en-US" sz="2400" dirty="0"/>
              <a:t> a Dios </a:t>
            </a:r>
            <a:r>
              <a:rPr lang="en-US" sz="2400" dirty="0" err="1"/>
              <a:t>nuevamente</a:t>
            </a:r>
            <a:r>
              <a:rPr lang="en-US" sz="2400" dirty="0"/>
              <a:t>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¡</a:t>
            </a:r>
            <a:r>
              <a:rPr lang="en-US" sz="2400" dirty="0" err="1"/>
              <a:t>Hace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 a Dios!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¡Me </a:t>
            </a:r>
            <a:r>
              <a:rPr lang="en-US" sz="2400" dirty="0" err="1"/>
              <a:t>hace</a:t>
            </a:r>
            <a:r>
              <a:rPr lang="en-US" sz="2400" dirty="0"/>
              <a:t> </a:t>
            </a:r>
            <a:r>
              <a:rPr lang="en-US" sz="2400" dirty="0" err="1"/>
              <a:t>feliz</a:t>
            </a:r>
            <a:r>
              <a:rPr lang="en-US" sz="2400" dirty="0"/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44" y="3500785"/>
            <a:ext cx="4824161" cy="31805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21130</TotalTime>
  <Words>797</Words>
  <Application>Microsoft Office PowerPoint</Application>
  <PresentationFormat>Widescreen</PresentationFormat>
  <Paragraphs>94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176</cp:revision>
  <dcterms:created xsi:type="dcterms:W3CDTF">2021-11-19T16:04:10Z</dcterms:created>
  <dcterms:modified xsi:type="dcterms:W3CDTF">2024-02-20T14:21:46Z</dcterms:modified>
</cp:coreProperties>
</file>