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311" r:id="rId6"/>
    <p:sldId id="271" r:id="rId7"/>
    <p:sldId id="307" r:id="rId8"/>
    <p:sldId id="312" r:id="rId9"/>
    <p:sldId id="313" r:id="rId10"/>
    <p:sldId id="314" r:id="rId11"/>
    <p:sldId id="285" r:id="rId12"/>
    <p:sldId id="315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inistryspark.com/52-bible-coloring-page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spark.com/52-bible-coloring-pag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spark.com/52-bible-coloring-pag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inistryspark.com/52-bible-coloring-page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with a blue robe&#10;&#10;Description automatically generated">
            <a:extLst>
              <a:ext uri="{FF2B5EF4-FFF2-40B4-BE49-F238E27FC236}">
                <a16:creationId xmlns:a16="http://schemas.microsoft.com/office/drawing/2014/main" id="{F9F6B8D0-3EFE-3BD7-4C7C-ABDCB0348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3883" y="5118931"/>
            <a:ext cx="11203620" cy="1544516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 TO LOVE: THE ADVENTURE OF LIFE IN CHRIST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Topic: God’s Plan to Save Us!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Chosen People - Immaculate Conception - God’s Rescue Mission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C6360D-66E7-61B3-87F2-962B0B98B8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462" y="1308292"/>
            <a:ext cx="8388462" cy="12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629AC-39F9-B47C-9E1D-515CCB041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6412C4-C0EB-0A16-6159-E68B66165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47143-3B34-BAE7-D344-1B7BB93A8BC4}"/>
              </a:ext>
            </a:extLst>
          </p:cNvPr>
          <p:cNvSpPr txBox="1"/>
          <p:nvPr/>
        </p:nvSpPr>
        <p:spPr>
          <a:xfrm>
            <a:off x="640080" y="325369"/>
            <a:ext cx="4567646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Timeline of the Family of God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8AFFDE5-70A3-150E-F13E-44EE0FE63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FB21D-12B2-A867-944A-CAC2A84F0436}"/>
              </a:ext>
            </a:extLst>
          </p:cNvPr>
          <p:cNvSpPr txBox="1"/>
          <p:nvPr/>
        </p:nvSpPr>
        <p:spPr>
          <a:xfrm>
            <a:off x="640080" y="2872898"/>
            <a:ext cx="4800260" cy="377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Read:</a:t>
            </a: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1:6-2:10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4C4E3-CE87-FD55-014E-62BE85AFF69A}"/>
              </a:ext>
            </a:extLst>
          </p:cNvPr>
          <p:cNvSpPr txBox="1"/>
          <p:nvPr/>
        </p:nvSpPr>
        <p:spPr>
          <a:xfrm>
            <a:off x="6267823" y="6499571"/>
            <a:ext cx="52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https://ministryspark.com/52-bible-coloring-pages/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God protects baby Moses coloring page">
            <a:extLst>
              <a:ext uri="{FF2B5EF4-FFF2-40B4-BE49-F238E27FC236}">
                <a16:creationId xmlns:a16="http://schemas.microsoft.com/office/drawing/2014/main" id="{C6B7187C-AF23-6338-3367-0A224BAD6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963" y="-744629"/>
            <a:ext cx="6908791" cy="821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9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effectLst/>
                <a:latin typeface="+mj-lt"/>
                <a:ea typeface="+mj-ea"/>
                <a:cs typeface="+mj-cs"/>
              </a:rPr>
              <a:t>FAMILY CONVERSATION</a:t>
            </a:r>
            <a:endParaRPr lang="en-US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139338" y="2890317"/>
            <a:ext cx="4744332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200" i="1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i="1" dirty="0">
                <a:effectLst/>
              </a:rPr>
              <a:t>How can your family spread the love of Jesus everywhere?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i="1" dirty="0">
                <a:effectLst/>
              </a:rPr>
              <a:t> 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</a:rPr>
              <a:t>How will your family celebrate the Birth of Christ on Christmas Day and during the whole Christmas Season?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8" name="Picture 7" descr="A painting of a person and person&#10;&#10;Description automatically generated">
            <a:extLst>
              <a:ext uri="{FF2B5EF4-FFF2-40B4-BE49-F238E27FC236}">
                <a16:creationId xmlns:a16="http://schemas.microsoft.com/office/drawing/2014/main" id="{F68FE35E-3FFB-7FAD-7D66-0BEB78D5B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605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inting of two people&#10;&#10;Description automatically generated">
            <a:extLst>
              <a:ext uri="{FF2B5EF4-FFF2-40B4-BE49-F238E27FC236}">
                <a16:creationId xmlns:a16="http://schemas.microsoft.com/office/drawing/2014/main" id="{200A2A86-983F-45C5-7192-91518778F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C9AB2-196D-3886-FAF7-D79BBCEBDD7B}"/>
              </a:ext>
            </a:extLst>
          </p:cNvPr>
          <p:cNvSpPr txBox="1"/>
          <p:nvPr/>
        </p:nvSpPr>
        <p:spPr>
          <a:xfrm>
            <a:off x="165463" y="1445623"/>
            <a:ext cx="5515758" cy="4231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>
                <a:effectLst/>
              </a:rPr>
              <a:t>Pray a decade of the Rosary meditating on the Third Joyful Mystery,                    the Birth of Christ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800" dirty="0">
                <a:effectLst/>
              </a:rPr>
              <a:t> 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>
                <a:effectLst/>
              </a:rPr>
              <a:t>Loving God,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/>
              <a:t>H</a:t>
            </a:r>
            <a:r>
              <a:rPr lang="en-US" sz="9800" dirty="0">
                <a:effectLst/>
              </a:rPr>
              <a:t>eal our hearts during this season of Advent so that we can love more fully, forgive more generously, and wait more patiently for Christmas.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98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98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>
                <a:effectLst/>
              </a:rPr>
              <a:t>Thank You for the gift of each day and help us to embrace the grace You give us knowing the joy that awaits us.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>
                <a:effectLst/>
              </a:rPr>
              <a:t>                                                                                                   In the Name of Jesus, we pray.  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>
                <a:effectLst/>
              </a:rPr>
              <a:t>Amen.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50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effectLst/>
              </a:rPr>
              <a:t>Adapted from www.hallow.com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BFB63-08FE-1203-A035-3BE73A5AD73B}"/>
              </a:ext>
            </a:extLst>
          </p:cNvPr>
          <p:cNvSpPr txBox="1"/>
          <p:nvPr/>
        </p:nvSpPr>
        <p:spPr>
          <a:xfrm>
            <a:off x="424206" y="471340"/>
            <a:ext cx="514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Acumin Pro" panose="020B0804020202020204" pitchFamily="34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110748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ainting of a person holding a child&#10;&#10;Description automatically generated">
            <a:extLst>
              <a:ext uri="{FF2B5EF4-FFF2-40B4-BE49-F238E27FC236}">
                <a16:creationId xmlns:a16="http://schemas.microsoft.com/office/drawing/2014/main" id="{AA191DEB-335C-0BC8-33BF-DD6809A3DC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703" y="0"/>
            <a:ext cx="9004248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258" y="165117"/>
            <a:ext cx="473840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cumin Pro" panose="020B0804020202020204" pitchFamily="34" charset="0"/>
              </a:rPr>
              <a:t>OPENING PRAYER</a:t>
            </a:r>
            <a:endParaRPr lang="en-US" sz="6000" baseline="30000" dirty="0">
              <a:solidFill>
                <a:schemeClr val="tx2">
                  <a:lumMod val="60000"/>
                  <a:lumOff val="40000"/>
                </a:schemeClr>
              </a:solidFill>
              <a:latin typeface="Acumin Pro" panose="020B08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396" y="1769685"/>
            <a:ext cx="6052794" cy="492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Lord Jesus Christ, we entrust our family to You and ask for Your blessing and protection.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love You Lord Jesus with all our hearts, and we ask that You help our family to become more like the Holy Family.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Help us to be kind, loving, and patient with one another.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Give us all the grace we need to become saints and Your faithful disciples. Amen.</a:t>
            </a: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religious art&#10;&#10;Description automatically generated">
            <a:extLst>
              <a:ext uri="{FF2B5EF4-FFF2-40B4-BE49-F238E27FC236}">
                <a16:creationId xmlns:a16="http://schemas.microsoft.com/office/drawing/2014/main" id="{B39CC847-DF2A-54B1-118E-BB3C927881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5344" y="129856"/>
            <a:ext cx="595091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cap="all" baseline="30000" dirty="0">
                <a:solidFill>
                  <a:schemeClr val="accent1">
                    <a:lumMod val="50000"/>
                  </a:schemeClr>
                </a:solidFill>
                <a:latin typeface="Antenna Black" panose="02000505000000020004" pitchFamily="2" charset="0"/>
              </a:rPr>
              <a:t>Ice Breaker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4778" y="174229"/>
            <a:ext cx="6072043" cy="12618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ICE BREAKER</a:t>
            </a:r>
          </a:p>
          <a:p>
            <a:pPr algn="ctr"/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that Saint!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0AC3-5C4F-D793-96A7-7C1B24CB2649}"/>
              </a:ext>
            </a:extLst>
          </p:cNvPr>
          <p:cNvSpPr txBox="1"/>
          <p:nvPr/>
        </p:nvSpPr>
        <p:spPr>
          <a:xfrm>
            <a:off x="2177143" y="2403566"/>
            <a:ext cx="8285087" cy="336387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members take turns spelling the names of their favorite saint from Tradition or the Bible by forming shapes of the letters with their bodies.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others call out each letter, write it on the board for all to see.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until everyone has had a turn.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www.weareteachers.com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8398" y="925995"/>
            <a:ext cx="6251110" cy="1113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Acumin Pro" panose="020B0804020202020204" pitchFamily="34" charset="0"/>
                <a:ea typeface="+mj-ea"/>
                <a:cs typeface="+mj-cs"/>
              </a:rPr>
              <a:t> REVIEW</a:t>
            </a:r>
          </a:p>
        </p:txBody>
      </p:sp>
      <p:pic>
        <p:nvPicPr>
          <p:cNvPr id="11" name="Picture 10" descr="A painting of a person in a blue robe&#10;&#10;Description automatically generated">
            <a:extLst>
              <a:ext uri="{FF2B5EF4-FFF2-40B4-BE49-F238E27FC236}">
                <a16:creationId xmlns:a16="http://schemas.microsoft.com/office/drawing/2014/main" id="{2CEC6961-1E43-4B77-C9C0-3EF3576E18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</a:rPr>
              <a:t>We are going to review what the Old Testament teaches about God’s promise to send a Savior to rescue us and       bring us fully back into His Family!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9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</a:rPr>
              <a:t>The last time we were together we talked about December 8, which is when we celebrate the </a:t>
            </a:r>
            <a:r>
              <a:rPr lang="en-US" sz="1900" i="1" dirty="0">
                <a:effectLst/>
              </a:rPr>
              <a:t>Immaculate Conception</a:t>
            </a:r>
            <a:r>
              <a:rPr lang="en-US" sz="1900" dirty="0">
                <a:effectLst/>
              </a:rPr>
              <a:t>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900" dirty="0"/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900" i="1" dirty="0">
                <a:effectLst/>
              </a:rPr>
              <a:t>Who did we say was immaculately conceived so that she would be perfectly united to Jesus, the Son of God, when He was conceived in her womb?</a:t>
            </a:r>
            <a:endParaRPr lang="en-US" sz="1900" dirty="0">
              <a:effectLst/>
            </a:endParaRP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900" dirty="0">
              <a:effectLst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F0CBDA-42D8-7265-4326-D003EEAD1720}"/>
              </a:ext>
            </a:extLst>
          </p:cNvPr>
          <p:cNvSpPr/>
          <p:nvPr/>
        </p:nvSpPr>
        <p:spPr>
          <a:xfrm>
            <a:off x="914399" y="1875934"/>
            <a:ext cx="2686639" cy="53638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14424-A57A-AF31-C7DE-AF71A91E8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nting of a person in a blue robe&#10;&#10;Description automatically generated">
            <a:extLst>
              <a:ext uri="{FF2B5EF4-FFF2-40B4-BE49-F238E27FC236}">
                <a16:creationId xmlns:a16="http://schemas.microsoft.com/office/drawing/2014/main" id="{A29F3558-0C2E-8B6B-1283-471A6CCC07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3D5AF-5930-8802-2D21-DE9BA06BCE1D}"/>
              </a:ext>
            </a:extLst>
          </p:cNvPr>
          <p:cNvSpPr txBox="1"/>
          <p:nvPr/>
        </p:nvSpPr>
        <p:spPr>
          <a:xfrm>
            <a:off x="7204104" y="367380"/>
            <a:ext cx="4700188" cy="6298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effectLst/>
              </a:rPr>
              <a:t>What does it mean when we say Mary was immaculately conceived?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</a:rPr>
              <a:t>Mary was conceived without Original Sin.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</a:rPr>
              <a:t>At the moment Mary was conceived, God in Christ supernaturally saved and preserved her from the wound of Original Sin (and from all sin). 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</a:rPr>
              <a:t>Mary was filled with grace and God’s love! In her, God had created the perfect mother to bring Jesus into the world to save us!</a:t>
            </a:r>
          </a:p>
        </p:txBody>
      </p:sp>
    </p:spTree>
    <p:extLst>
      <p:ext uri="{BB962C8B-B14F-4D97-AF65-F5344CB8AC3E}">
        <p14:creationId xmlns:p14="http://schemas.microsoft.com/office/powerpoint/2010/main" val="9450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we are all part of God’s family, so when we are learning about the Family of God, we are learning about our own family roots.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at the beginning of God’s family on earth, what do we already have posted on our timelines?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creates the world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and Eve disobey God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Noah builds an Ark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Abram travels to a new home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42DF6-09D7-77C5-3854-3B13F8F38E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93" r="3" b="3"/>
          <a:stretch/>
        </p:blipFill>
        <p:spPr bwMode="auto">
          <a:xfrm>
            <a:off x="4883669" y="138530"/>
            <a:ext cx="2051758" cy="204555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2033A-5F34-EA19-7612-32D1D50A95D1}"/>
              </a:ext>
            </a:extLst>
          </p:cNvPr>
          <p:cNvSpPr txBox="1"/>
          <p:nvPr/>
        </p:nvSpPr>
        <p:spPr>
          <a:xfrm>
            <a:off x="527901" y="405353"/>
            <a:ext cx="4782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 of the Family of God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228C4-4C47-B678-AC2F-2F6300B67066}"/>
              </a:ext>
            </a:extLst>
          </p:cNvPr>
          <p:cNvSpPr txBox="1"/>
          <p:nvPr/>
        </p:nvSpPr>
        <p:spPr>
          <a:xfrm>
            <a:off x="4743345" y="6396304"/>
            <a:ext cx="52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https://ministryspark.com/52-bible-coloring-pages/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AC9B2AC-A81B-0C3A-DE76-2DD034A78699}"/>
              </a:ext>
            </a:extLst>
          </p:cNvPr>
          <p:cNvSpPr/>
          <p:nvPr/>
        </p:nvSpPr>
        <p:spPr>
          <a:xfrm rot="5400000">
            <a:off x="7139811" y="762893"/>
            <a:ext cx="739675" cy="8545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D0AD0-5DFE-55BC-7DE3-AA53931D7F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6" r="3" b="11560"/>
          <a:stretch/>
        </p:blipFill>
        <p:spPr bwMode="auto">
          <a:xfrm>
            <a:off x="6752492" y="1720371"/>
            <a:ext cx="1818786" cy="176982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6734B8A2-F9BF-A615-9FF1-B17A6D70F3ED}"/>
              </a:ext>
            </a:extLst>
          </p:cNvPr>
          <p:cNvSpPr/>
          <p:nvPr/>
        </p:nvSpPr>
        <p:spPr>
          <a:xfrm rot="5400000">
            <a:off x="8449206" y="2578402"/>
            <a:ext cx="1098723" cy="8545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Noah builds an ark coloring page">
            <a:extLst>
              <a:ext uri="{FF2B5EF4-FFF2-40B4-BE49-F238E27FC236}">
                <a16:creationId xmlns:a16="http://schemas.microsoft.com/office/drawing/2014/main" id="{1959D737-39EF-61B0-2A47-A99606C081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5" r="3" b="12331"/>
          <a:stretch/>
        </p:blipFill>
        <p:spPr bwMode="auto">
          <a:xfrm>
            <a:off x="8499264" y="3757791"/>
            <a:ext cx="1556669" cy="155196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5" name="Arrow: Bent 14">
            <a:extLst>
              <a:ext uri="{FF2B5EF4-FFF2-40B4-BE49-F238E27FC236}">
                <a16:creationId xmlns:a16="http://schemas.microsoft.com/office/drawing/2014/main" id="{77061B3D-7AD2-DDEC-04F7-D92FFCA74370}"/>
              </a:ext>
            </a:extLst>
          </p:cNvPr>
          <p:cNvSpPr/>
          <p:nvPr/>
        </p:nvSpPr>
        <p:spPr>
          <a:xfrm rot="5400000">
            <a:off x="10096416" y="4287094"/>
            <a:ext cx="1098723" cy="8545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Abram travels to a new home coloring page">
            <a:extLst>
              <a:ext uri="{FF2B5EF4-FFF2-40B4-BE49-F238E27FC236}">
                <a16:creationId xmlns:a16="http://schemas.microsoft.com/office/drawing/2014/main" id="{DC25695C-5DE6-06C8-4E78-1C802166BC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683" y="5143764"/>
            <a:ext cx="1397237" cy="1746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6F63A7-DBCC-3F96-3FAB-F6E1A16E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D86BF-3CD0-83A4-1B8D-DE82F30BC3FF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effectLst/>
                <a:latin typeface="+mj-lt"/>
                <a:ea typeface="+mj-ea"/>
                <a:cs typeface="+mj-cs"/>
              </a:rPr>
              <a:t>Timeline of the Family of God</a:t>
            </a:r>
            <a:endParaRPr lang="en-US" sz="5400" b="1">
              <a:latin typeface="+mj-lt"/>
              <a:ea typeface="+mj-ea"/>
              <a:cs typeface="+mj-cs"/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CC305-7E8F-C927-4B22-3CD71562127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effectLst/>
              </a:rPr>
              <a:t>Today we will begin where we left off with Abram.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effectLst/>
              </a:rPr>
              <a:t> 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b="1" u="sng" dirty="0">
                <a:effectLst/>
              </a:rPr>
              <a:t>Read:</a:t>
            </a:r>
            <a:r>
              <a:rPr lang="en-US" sz="1700" dirty="0">
                <a:effectLst/>
              </a:rPr>
              <a:t> </a:t>
            </a:r>
            <a:r>
              <a:rPr lang="en-US" sz="1700" dirty="0">
                <a:solidFill>
                  <a:srgbClr val="FF0000"/>
                </a:solidFill>
                <a:effectLst/>
              </a:rPr>
              <a:t>Genesis 12:1-3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effectLst/>
              </a:rPr>
              <a:t>God promised Abram three things: </a:t>
            </a:r>
          </a:p>
          <a:p>
            <a:pPr marL="342900" marR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effectLst/>
              </a:rPr>
              <a:t>Land. </a:t>
            </a:r>
          </a:p>
          <a:p>
            <a:pPr marL="342900" marR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effectLst/>
              </a:rPr>
              <a:t>To make his name great, which meant his offspring would become a royal dynasty. </a:t>
            </a:r>
          </a:p>
          <a:p>
            <a:pPr marL="342900" marR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effectLst/>
              </a:rPr>
              <a:t>From Abram’s line would come a worldwide blessing.</a:t>
            </a:r>
          </a:p>
        </p:txBody>
      </p:sp>
      <p:pic>
        <p:nvPicPr>
          <p:cNvPr id="7" name="Picture 6" descr="A person with his hands up in the air&#10;&#10;Description automatically generated">
            <a:extLst>
              <a:ext uri="{FF2B5EF4-FFF2-40B4-BE49-F238E27FC236}">
                <a16:creationId xmlns:a16="http://schemas.microsoft.com/office/drawing/2014/main" id="{078ECDAD-2193-D7B5-3971-D52888778A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30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96C0DA-7BEC-91B0-8D1A-19E4637C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2401CB5-8ED2-56C9-AF79-26E71844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AC0E-F1F7-CCA5-680B-8B0B3942D99B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effectLst/>
                <a:latin typeface="+mj-lt"/>
                <a:ea typeface="+mj-ea"/>
                <a:cs typeface="+mj-cs"/>
              </a:rPr>
              <a:t>Timeline of the Family of God</a:t>
            </a:r>
            <a:endParaRPr lang="en-US" sz="5400" b="1">
              <a:latin typeface="+mj-lt"/>
              <a:ea typeface="+mj-ea"/>
              <a:cs typeface="+mj-cs"/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85E8609B-54C3-8224-D6D5-79682CFFF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92829-7741-5958-D976-A97F46978250}"/>
              </a:ext>
            </a:extLst>
          </p:cNvPr>
          <p:cNvSpPr txBox="1"/>
          <p:nvPr/>
        </p:nvSpPr>
        <p:spPr>
          <a:xfrm>
            <a:off x="640080" y="2872898"/>
            <a:ext cx="4243589" cy="3775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God promised Abram and Sarai these three things, they didn’t have any children, and Sarai was too old to have a baby. Yet we know that God always keeps His promises!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made a covenant with Abram and changed his name to Abraham and Sarai’s name to Sarah.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Abraham’s family would be special to God.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call them His Chosen People.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took many more years, but God did give Abraham and Sarah their own son.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name was Isaac.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Read: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Genesis 21:1-7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Isaac is born coloring page">
            <a:extLst>
              <a:ext uri="{FF2B5EF4-FFF2-40B4-BE49-F238E27FC236}">
                <a16:creationId xmlns:a16="http://schemas.microsoft.com/office/drawing/2014/main" id="{FF7F9122-12E3-BD48-B6F6-CCEA53ED9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052" y="-820697"/>
            <a:ext cx="8283383" cy="82545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22F14-A358-C3A3-9900-500C5952BB89}"/>
              </a:ext>
            </a:extLst>
          </p:cNvPr>
          <p:cNvSpPr txBox="1"/>
          <p:nvPr/>
        </p:nvSpPr>
        <p:spPr>
          <a:xfrm>
            <a:off x="6267823" y="6499571"/>
            <a:ext cx="52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https://ministryspark.com/52-bible-coloring-pages/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8F72A-B6F2-9CA7-A6F8-2EF4C557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DDF2AA-C274-2073-ED33-CE2B9E31B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803DA-5EA8-24AC-EB63-914979CED390}"/>
              </a:ext>
            </a:extLst>
          </p:cNvPr>
          <p:cNvSpPr txBox="1"/>
          <p:nvPr/>
        </p:nvSpPr>
        <p:spPr>
          <a:xfrm>
            <a:off x="590439" y="325369"/>
            <a:ext cx="4418243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Timeline of the Family of God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7526E0B3-77CA-DF74-D38F-9B3BEDF05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4B06C-8B9F-A600-2EF8-7465E49B7F7E}"/>
              </a:ext>
            </a:extLst>
          </p:cNvPr>
          <p:cNvSpPr txBox="1"/>
          <p:nvPr/>
        </p:nvSpPr>
        <p:spPr>
          <a:xfrm>
            <a:off x="590439" y="2854857"/>
            <a:ext cx="5205209" cy="3947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Isaac grew up and married, his wife gave birth to twin boys, Esau and Jacob. God’s Chosen People were beginning to grow in number.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followed God and when he married, he was the father of 12 sons. However, his older sons were jealous of their younger brother, Joseph, and sold him as a slave. Young Joseph was taken to Egypt.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God was with him, and after many difficulties, Joseph rose up to be the right-hand man of Pharoah, the king of Egypt.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Soon there was a great famine and people were dying. Joseph saved his whole family by letting them settle in Egypt, where they would have food.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3E8C9-1D87-4EBB-E9D7-798ACEBFBD6F}"/>
              </a:ext>
            </a:extLst>
          </p:cNvPr>
          <p:cNvSpPr txBox="1"/>
          <p:nvPr/>
        </p:nvSpPr>
        <p:spPr>
          <a:xfrm>
            <a:off x="6267823" y="6499571"/>
            <a:ext cx="52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https://ministryspark.com/52-bible-coloring-pages/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Joseph forgives his brothers coloring page">
            <a:extLst>
              <a:ext uri="{FF2B5EF4-FFF2-40B4-BE49-F238E27FC236}">
                <a16:creationId xmlns:a16="http://schemas.microsoft.com/office/drawing/2014/main" id="{9BFCAA98-4769-99E9-4EE1-4C3B3E942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149" y="-646746"/>
            <a:ext cx="7860023" cy="8151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95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20571</TotalTime>
  <Words>866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Acumin Pro</vt:lpstr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Metts, LPC</cp:lastModifiedBy>
  <cp:revision>127</cp:revision>
  <dcterms:created xsi:type="dcterms:W3CDTF">2021-11-19T16:04:10Z</dcterms:created>
  <dcterms:modified xsi:type="dcterms:W3CDTF">2024-10-22T19:00:30Z</dcterms:modified>
</cp:coreProperties>
</file>