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8" r:id="rId4"/>
    <p:sldId id="260" r:id="rId5"/>
    <p:sldId id="261" r:id="rId6"/>
    <p:sldId id="262" r:id="rId7"/>
    <p:sldId id="266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DBD7"/>
    <a:srgbClr val="F2ECDF"/>
    <a:srgbClr val="F0BF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2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02B5-5786-48D0-95F4-B054B4377C33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92BE7-E67D-49F8-9B1A-CBACC7AA8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911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02B5-5786-48D0-95F4-B054B4377C33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92BE7-E67D-49F8-9B1A-CBACC7AA8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069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02B5-5786-48D0-95F4-B054B4377C33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92BE7-E67D-49F8-9B1A-CBACC7AA8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285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02B5-5786-48D0-95F4-B054B4377C33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92BE7-E67D-49F8-9B1A-CBACC7AA8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755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02B5-5786-48D0-95F4-B054B4377C33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92BE7-E67D-49F8-9B1A-CBACC7AA8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551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02B5-5786-48D0-95F4-B054B4377C33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92BE7-E67D-49F8-9B1A-CBACC7AA8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595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02B5-5786-48D0-95F4-B054B4377C33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92BE7-E67D-49F8-9B1A-CBACC7AA8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328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02B5-5786-48D0-95F4-B054B4377C33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92BE7-E67D-49F8-9B1A-CBACC7AA8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466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02B5-5786-48D0-95F4-B054B4377C33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92BE7-E67D-49F8-9B1A-CBACC7AA8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127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02B5-5786-48D0-95F4-B054B4377C33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92BE7-E67D-49F8-9B1A-CBACC7AA8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160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02B5-5786-48D0-95F4-B054B4377C33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92BE7-E67D-49F8-9B1A-CBACC7AA8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742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5002B5-5786-48D0-95F4-B054B4377C33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92BE7-E67D-49F8-9B1A-CBACC7AA8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370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095" y="-72362"/>
            <a:ext cx="12236116" cy="69301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379" y="5859379"/>
            <a:ext cx="2657226" cy="9984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51527" y="1031354"/>
            <a:ext cx="13389428" cy="1800719"/>
          </a:xfrm>
        </p:spPr>
        <p:txBody>
          <a:bodyPr>
            <a:normAutofit/>
          </a:bodyPr>
          <a:lstStyle/>
          <a:p>
            <a:r>
              <a:rPr lang="en-US" sz="7200" b="1" cap="all" baseline="30000" dirty="0">
                <a:solidFill>
                  <a:schemeClr val="bg1"/>
                </a:solidFill>
                <a:latin typeface="Antenna Black" panose="02000505000000020004" pitchFamily="2" charset="0"/>
              </a:rPr>
              <a:t>Families Forming Disciples</a:t>
            </a:r>
            <a:r>
              <a:rPr lang="en-US" sz="4400" b="1" baseline="30000" dirty="0"/>
              <a:t/>
            </a:r>
            <a:br>
              <a:rPr lang="en-US" sz="4400" b="1" baseline="30000" dirty="0"/>
            </a:br>
            <a:endParaRPr lang="en-US" sz="4400" dirty="0"/>
          </a:p>
        </p:txBody>
      </p:sp>
      <p:sp>
        <p:nvSpPr>
          <p:cNvPr id="6" name="Rectangle 5"/>
          <p:cNvSpPr/>
          <p:nvPr/>
        </p:nvSpPr>
        <p:spPr>
          <a:xfrm>
            <a:off x="4388457" y="2250411"/>
            <a:ext cx="3387013" cy="681850"/>
          </a:xfrm>
          <a:prstGeom prst="rect">
            <a:avLst/>
          </a:prstGeom>
          <a:solidFill>
            <a:srgbClr val="F2E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24163" y="160669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cap="all" baseline="30000" dirty="0" smtClean="0">
                <a:latin typeface="Antenna Black" panose="02000505000000020004" pitchFamily="2" charset="0"/>
              </a:rPr>
              <a:t>Topic:  The </a:t>
            </a:r>
            <a:r>
              <a:rPr lang="en-US" sz="3600" b="1" cap="all" baseline="30000" dirty="0" smtClean="0">
                <a:latin typeface="Antenna Black" panose="02000505000000020004" pitchFamily="2" charset="0"/>
              </a:rPr>
              <a:t>Bible </a:t>
            </a:r>
            <a:endParaRPr lang="en-US" sz="3600" cap="all" baseline="30000" dirty="0">
              <a:latin typeface="Antenna Black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84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73317" y="1728086"/>
            <a:ext cx="4750937" cy="3401828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/>
              <a:t>Lord Jesus Christ,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We </a:t>
            </a:r>
            <a:r>
              <a:rPr lang="en-US" sz="1800" dirty="0"/>
              <a:t>entrust our family to you and ask for</a:t>
            </a:r>
          </a:p>
          <a:p>
            <a:pPr marL="0" indent="0">
              <a:buNone/>
            </a:pPr>
            <a:r>
              <a:rPr lang="en-US" sz="1800" dirty="0"/>
              <a:t>your blessing and protection. We love</a:t>
            </a:r>
          </a:p>
          <a:p>
            <a:pPr marL="0" indent="0">
              <a:buNone/>
            </a:pPr>
            <a:r>
              <a:rPr lang="en-US" sz="1800" dirty="0"/>
              <a:t>you Lord Jesus with all our hearts and we</a:t>
            </a:r>
          </a:p>
          <a:p>
            <a:pPr marL="0" indent="0">
              <a:buNone/>
            </a:pPr>
            <a:r>
              <a:rPr lang="en-US" sz="1800" dirty="0"/>
              <a:t>ask that you help our family become more</a:t>
            </a:r>
          </a:p>
          <a:p>
            <a:pPr marL="0" indent="0">
              <a:buNone/>
            </a:pPr>
            <a:r>
              <a:rPr lang="en-US" sz="1800" dirty="0"/>
              <a:t>like the Holy Family. Help us to be kind,</a:t>
            </a:r>
          </a:p>
          <a:p>
            <a:pPr marL="0" indent="0">
              <a:buNone/>
            </a:pPr>
            <a:r>
              <a:rPr lang="en-US" sz="1800" dirty="0"/>
              <a:t>loving, and patient with one another. Give</a:t>
            </a:r>
          </a:p>
          <a:p>
            <a:pPr marL="0" indent="0">
              <a:buNone/>
            </a:pPr>
            <a:r>
              <a:rPr lang="en-US" sz="1800" dirty="0"/>
              <a:t>us all the grace we need to become saints</a:t>
            </a:r>
          </a:p>
          <a:p>
            <a:pPr marL="0" indent="0">
              <a:buNone/>
            </a:pPr>
            <a:r>
              <a:rPr lang="en-US" sz="1800" dirty="0"/>
              <a:t>and your faithful disciples. </a:t>
            </a:r>
            <a:endParaRPr lang="en-US" sz="1800" dirty="0" smtClean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Amen</a:t>
            </a:r>
            <a:r>
              <a:rPr lang="en-US" sz="1800" dirty="0"/>
              <a:t>.</a:t>
            </a:r>
            <a:endParaRPr lang="en-US" sz="1200" i="1" baseline="300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1078524"/>
          </a:xfrm>
          <a:prstGeom prst="rect">
            <a:avLst/>
          </a:prstGeom>
          <a:solidFill>
            <a:srgbClr val="C1DB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783497" y="40298"/>
            <a:ext cx="6537082" cy="1498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cap="all" baseline="30000" dirty="0" smtClean="0">
                <a:latin typeface="Antenna Black" panose="02000505000000020004" pitchFamily="2" charset="0"/>
              </a:rPr>
              <a:t>Opening Prayer</a:t>
            </a:r>
            <a:endParaRPr lang="en-US" cap="all" baseline="30000" dirty="0">
              <a:latin typeface="Antenna Black" panose="02000505000000020004" pitchFamily="2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1692" y="2234584"/>
            <a:ext cx="3776427" cy="3776427"/>
          </a:xfrm>
        </p:spPr>
      </p:pic>
    </p:spTree>
    <p:extLst>
      <p:ext uri="{BB962C8B-B14F-4D97-AF65-F5344CB8AC3E}">
        <p14:creationId xmlns:p14="http://schemas.microsoft.com/office/powerpoint/2010/main" val="45379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DB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1348154"/>
          </a:xfrm>
          <a:prstGeom prst="rect">
            <a:avLst/>
          </a:prstGeom>
          <a:solidFill>
            <a:srgbClr val="F2E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197835" y="329101"/>
            <a:ext cx="5989761" cy="14988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cap="all" baseline="30000" dirty="0" smtClean="0">
                <a:latin typeface="Antenna Black" panose="02000505000000020004" pitchFamily="2" charset="0"/>
              </a:rPr>
              <a:t>Ice Breaker</a:t>
            </a:r>
          </a:p>
          <a:p>
            <a:pPr algn="ctr"/>
            <a:endParaRPr lang="en-US" sz="4800" cap="all" baseline="30000" dirty="0">
              <a:latin typeface="Antenna Black" panose="02000505000000020004" pitchFamily="2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97170" y="1736726"/>
            <a:ext cx="2944406" cy="52636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Candy Color</a:t>
            </a:r>
          </a:p>
          <a:p>
            <a:pPr marL="0" indent="0">
              <a:buNone/>
            </a:pPr>
            <a:r>
              <a:rPr lang="en-US" dirty="0"/>
              <a:t>Red</a:t>
            </a:r>
          </a:p>
          <a:p>
            <a:pPr marL="0" indent="0">
              <a:buNone/>
            </a:pPr>
            <a:r>
              <a:rPr lang="en-US" dirty="0"/>
              <a:t>Brown</a:t>
            </a:r>
          </a:p>
          <a:p>
            <a:pPr marL="0" indent="0">
              <a:buNone/>
            </a:pPr>
            <a:r>
              <a:rPr lang="en-US" dirty="0"/>
              <a:t>Green</a:t>
            </a:r>
          </a:p>
          <a:p>
            <a:pPr marL="0" indent="0">
              <a:buNone/>
            </a:pPr>
            <a:r>
              <a:rPr lang="en-US" dirty="0"/>
              <a:t>Orange</a:t>
            </a:r>
          </a:p>
          <a:p>
            <a:pPr marL="0" indent="0">
              <a:buNone/>
            </a:pPr>
            <a:r>
              <a:rPr lang="en-US" dirty="0"/>
              <a:t>Yellow</a:t>
            </a:r>
          </a:p>
          <a:p>
            <a:pPr marL="0" indent="0">
              <a:buNone/>
            </a:pPr>
            <a:r>
              <a:rPr lang="en-US" dirty="0" smtClean="0"/>
              <a:t>Blue</a:t>
            </a:r>
            <a:endParaRPr lang="en-US" sz="3600" baseline="300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336582" y="1736726"/>
            <a:ext cx="5441899" cy="52636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Question</a:t>
            </a:r>
          </a:p>
          <a:p>
            <a:pPr marL="0" indent="0">
              <a:buNone/>
            </a:pPr>
            <a:r>
              <a:rPr lang="en-US" dirty="0"/>
              <a:t>Something about your childhood</a:t>
            </a:r>
          </a:p>
          <a:p>
            <a:pPr marL="0" indent="0">
              <a:buNone/>
            </a:pPr>
            <a:r>
              <a:rPr lang="en-US" dirty="0"/>
              <a:t>Favorite movie, food, or book</a:t>
            </a:r>
          </a:p>
          <a:p>
            <a:pPr marL="0" indent="0">
              <a:buNone/>
            </a:pPr>
            <a:r>
              <a:rPr lang="en-US" dirty="0"/>
              <a:t>Something you can’t live without</a:t>
            </a:r>
          </a:p>
          <a:p>
            <a:pPr marL="0" indent="0">
              <a:buNone/>
            </a:pPr>
            <a:r>
              <a:rPr lang="en-US" dirty="0"/>
              <a:t>Something you learned last week</a:t>
            </a:r>
          </a:p>
          <a:p>
            <a:pPr marL="0" indent="0">
              <a:buNone/>
            </a:pPr>
            <a:r>
              <a:rPr lang="en-US" dirty="0"/>
              <a:t>Something you do well</a:t>
            </a:r>
          </a:p>
          <a:p>
            <a:pPr marL="0" indent="0">
              <a:buNone/>
            </a:pPr>
            <a:r>
              <a:rPr lang="en-US" dirty="0"/>
              <a:t>Something about yesterday</a:t>
            </a:r>
            <a:endParaRPr lang="en-US" sz="3600" baseline="30000" dirty="0"/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2112945" y="2481943"/>
            <a:ext cx="216978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112945" y="2998237"/>
            <a:ext cx="216978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112945" y="3520751"/>
            <a:ext cx="216978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112945" y="4015274"/>
            <a:ext cx="216978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112945" y="4528458"/>
            <a:ext cx="216978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112945" y="5032310"/>
            <a:ext cx="216978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08135" y="6488668"/>
            <a:ext cx="6461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Adapted from www.wehavekids.com by Claudia Mitchell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5330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1"/>
            <a:ext cx="12192000" cy="1242647"/>
          </a:xfrm>
          <a:prstGeom prst="rect">
            <a:avLst/>
          </a:prstGeom>
          <a:solidFill>
            <a:srgbClr val="C1DB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Antenna Medium" panose="02000603000000020004" pitchFamily="2" charset="0"/>
              </a:rPr>
              <a:t>Concept Review</a:t>
            </a:r>
            <a:endParaRPr lang="en-US" dirty="0">
              <a:latin typeface="Antenna Medium" panose="02000603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/>
              <a:t>• The Bible is your </a:t>
            </a:r>
            <a:r>
              <a:rPr lang="en-US" sz="5400" dirty="0" smtClean="0"/>
              <a:t>family’s story</a:t>
            </a:r>
            <a:r>
              <a:rPr lang="en-US" sz="5400" dirty="0"/>
              <a:t>, too.</a:t>
            </a:r>
          </a:p>
          <a:p>
            <a:pPr marL="0" indent="0">
              <a:buNone/>
            </a:pPr>
            <a:r>
              <a:rPr lang="en-US" sz="5400" dirty="0"/>
              <a:t>• Who is on your Family </a:t>
            </a:r>
            <a:r>
              <a:rPr lang="en-US" sz="5400" dirty="0" smtClean="0"/>
              <a:t>Faith Tree</a:t>
            </a:r>
            <a:r>
              <a:rPr lang="en-US" sz="5400" dirty="0"/>
              <a:t>?</a:t>
            </a:r>
            <a:endParaRPr lang="en-US" sz="5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339" y="3625651"/>
            <a:ext cx="2965118" cy="3232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88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C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110197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6092" y="382555"/>
            <a:ext cx="9448799" cy="71941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0" b="1" baseline="30000" dirty="0" smtClean="0"/>
              <a:t>Families share their experiences</a:t>
            </a:r>
            <a:r>
              <a:rPr lang="en-US" sz="8000" b="1" dirty="0" smtClean="0"/>
              <a:t> </a:t>
            </a:r>
            <a:endParaRPr lang="en-US" sz="80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62339" y="1903445"/>
            <a:ext cx="11260017" cy="5349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400" dirty="0" smtClean="0"/>
              <a:t>How was your experience </a:t>
            </a:r>
            <a:r>
              <a:rPr lang="en-US" sz="4400" dirty="0"/>
              <a:t>of </a:t>
            </a:r>
            <a:r>
              <a:rPr lang="en-US" sz="4400" dirty="0" smtClean="0"/>
              <a:t>the </a:t>
            </a:r>
            <a:r>
              <a:rPr lang="en-US" sz="4400" i="1" dirty="0" smtClean="0"/>
              <a:t>At-Home </a:t>
            </a:r>
            <a:r>
              <a:rPr lang="en-US" sz="4400" i="1" dirty="0"/>
              <a:t>Mission Week </a:t>
            </a:r>
            <a:r>
              <a:rPr lang="en-US" sz="4400" dirty="0" smtClean="0"/>
              <a:t>activity?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1412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C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" y="0"/>
            <a:ext cx="12192000" cy="148883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6693" y="163268"/>
            <a:ext cx="6893613" cy="1325563"/>
          </a:xfrm>
        </p:spPr>
        <p:txBody>
          <a:bodyPr/>
          <a:lstStyle/>
          <a:p>
            <a:pPr algn="ctr"/>
            <a:r>
              <a:rPr lang="en-US" dirty="0"/>
              <a:t>R</a:t>
            </a:r>
            <a:r>
              <a:rPr lang="en-US" dirty="0" smtClean="0"/>
              <a:t>eview </a:t>
            </a:r>
            <a:r>
              <a:rPr lang="en-US" dirty="0"/>
              <a:t>their answers to the Week 2 questions</a:t>
            </a:r>
            <a:endParaRPr lang="en-US" dirty="0">
              <a:latin typeface="Antenna Medium" panose="02000603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881" y="1825625"/>
            <a:ext cx="11827239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1. Who in your family or in your life was the first person that you know,</a:t>
            </a:r>
          </a:p>
          <a:p>
            <a:pPr marL="0" indent="0">
              <a:buNone/>
            </a:pPr>
            <a:r>
              <a:rPr lang="en-US" dirty="0"/>
              <a:t>knew or heard of, who had a strong faith in God and who handed it onto</a:t>
            </a:r>
          </a:p>
          <a:p>
            <a:pPr marL="0" indent="0">
              <a:buNone/>
            </a:pPr>
            <a:r>
              <a:rPr lang="en-US" dirty="0"/>
              <a:t>others?</a:t>
            </a:r>
          </a:p>
          <a:p>
            <a:pPr marL="0" indent="0">
              <a:buNone/>
            </a:pPr>
            <a:r>
              <a:rPr lang="en-US" dirty="0"/>
              <a:t>2. To whom did he or she hand on the faith? Then, to whom did that person</a:t>
            </a:r>
          </a:p>
          <a:p>
            <a:pPr marL="0" indent="0">
              <a:buNone/>
            </a:pPr>
            <a:r>
              <a:rPr lang="en-US" dirty="0"/>
              <a:t>hand on the faith?</a:t>
            </a:r>
          </a:p>
          <a:p>
            <a:pPr marL="0" indent="0">
              <a:buNone/>
            </a:pPr>
            <a:r>
              <a:rPr lang="en-US" dirty="0"/>
              <a:t>3. Do you have a picture of that first or second person, a sacramental or any</a:t>
            </a:r>
          </a:p>
          <a:p>
            <a:pPr marL="0" indent="0">
              <a:buNone/>
            </a:pPr>
            <a:r>
              <a:rPr lang="en-US" dirty="0"/>
              <a:t>other special object that belonged to him/her? If so, bring this item to the</a:t>
            </a:r>
          </a:p>
          <a:p>
            <a:pPr marL="0" indent="0">
              <a:buNone/>
            </a:pPr>
            <a:r>
              <a:rPr lang="en-US" dirty="0"/>
              <a:t>next gathering of families.</a:t>
            </a:r>
          </a:p>
          <a:p>
            <a:pPr marL="0" indent="0">
              <a:buNone/>
            </a:pPr>
            <a:r>
              <a:rPr lang="en-US" dirty="0"/>
              <a:t>4. To whom do you want to hand on your faith?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483" y="5200435"/>
            <a:ext cx="4350137" cy="1657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87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C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" y="0"/>
            <a:ext cx="12192000" cy="148883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6693" y="163268"/>
            <a:ext cx="6893613" cy="1325563"/>
          </a:xfrm>
        </p:spPr>
        <p:txBody>
          <a:bodyPr/>
          <a:lstStyle/>
          <a:p>
            <a:pPr algn="ctr"/>
            <a:r>
              <a:rPr lang="en-US" dirty="0" smtClean="0"/>
              <a:t>Family Faith Tree</a:t>
            </a:r>
            <a:endParaRPr lang="en-US" dirty="0">
              <a:latin typeface="Antenna Medium" panose="02000603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879" y="1797633"/>
            <a:ext cx="11827239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A Family Faith Tree is a diagram that shows the people that came before</a:t>
            </a:r>
          </a:p>
          <a:p>
            <a:pPr marL="0" indent="0" algn="ctr">
              <a:buNone/>
            </a:pPr>
            <a:r>
              <a:rPr lang="en-US" dirty="0"/>
              <a:t>you, who have handed on their faith to you.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339" y="3625651"/>
            <a:ext cx="2965118" cy="3232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67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1"/>
            <a:ext cx="12192000" cy="1127982"/>
          </a:xfrm>
          <a:prstGeom prst="rect">
            <a:avLst/>
          </a:prstGeom>
          <a:solidFill>
            <a:srgbClr val="C1DB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742" y="92640"/>
            <a:ext cx="11216516" cy="112798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 smtClean="0">
                <a:latin typeface="Antenna Medium" panose="02000603000000020004" pitchFamily="2" charset="0"/>
              </a:rPr>
              <a:t>Reminder of next meeting and prayer</a:t>
            </a:r>
            <a:endParaRPr lang="en-US" sz="4800" dirty="0">
              <a:latin typeface="Antenna Medium" panose="02000603000000020004" pitchFamily="2" charset="0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373091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C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14886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2673" y="529249"/>
            <a:ext cx="4586654" cy="100647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baseline="30000" dirty="0" smtClean="0">
                <a:latin typeface="Antenna Medium" panose="02000603000000020004" pitchFamily="2" charset="0"/>
              </a:rPr>
              <a:t>Close </a:t>
            </a:r>
            <a:r>
              <a:rPr lang="en-US" b="1" baseline="30000" dirty="0">
                <a:latin typeface="Antenna Medium" panose="02000603000000020004" pitchFamily="2" charset="0"/>
              </a:rPr>
              <a:t>in Prayer</a:t>
            </a:r>
            <a:r>
              <a:rPr lang="en-US" b="1" baseline="30000" dirty="0"/>
              <a:t/>
            </a:r>
            <a:br>
              <a:rPr lang="en-US" b="1" baseline="300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4041" y="1379531"/>
            <a:ext cx="9443918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Lord, we ask you to receive these intentions, and we lift up all the sorrows </a:t>
            </a:r>
            <a:r>
              <a:rPr lang="en-US" dirty="0" smtClean="0"/>
              <a:t>and joys </a:t>
            </a:r>
            <a:r>
              <a:rPr lang="en-US" dirty="0"/>
              <a:t>that we hold in the silence of our hearts.</a:t>
            </a:r>
          </a:p>
          <a:p>
            <a:pPr marL="0" indent="0">
              <a:buNone/>
            </a:pPr>
            <a:r>
              <a:rPr lang="en-US" dirty="0"/>
              <a:t>We pray Philippians 4:4-7…</a:t>
            </a:r>
          </a:p>
          <a:p>
            <a:pPr marL="0" indent="0">
              <a:buNone/>
            </a:pPr>
            <a:r>
              <a:rPr lang="en-US" i="1" dirty="0"/>
              <a:t>Rejoice in the Lord always. I will say it again: Rejoice! ... Do not be </a:t>
            </a:r>
            <a:r>
              <a:rPr lang="en-US" i="1" dirty="0" smtClean="0"/>
              <a:t>anxious about </a:t>
            </a:r>
            <a:r>
              <a:rPr lang="en-US" i="1" dirty="0"/>
              <a:t>anything, but in every situation, by prayer and petition, with </a:t>
            </a:r>
            <a:r>
              <a:rPr lang="en-US" i="1" dirty="0" smtClean="0"/>
              <a:t>thanksgiving, present </a:t>
            </a:r>
            <a:r>
              <a:rPr lang="en-US" i="1" dirty="0"/>
              <a:t>your requests to God. And the peace of God, which transcends </a:t>
            </a:r>
            <a:r>
              <a:rPr lang="en-US" i="1" dirty="0" smtClean="0"/>
              <a:t>all understanding</a:t>
            </a:r>
            <a:r>
              <a:rPr lang="en-US" i="1" dirty="0"/>
              <a:t>, will guard your hearts and your minds in Christ Jesus.</a:t>
            </a:r>
          </a:p>
          <a:p>
            <a:pPr marL="0" indent="0">
              <a:buNone/>
            </a:pPr>
            <a:r>
              <a:rPr lang="en-US" dirty="0"/>
              <a:t>In the name of the Father, and of the Son, and of the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Holy </a:t>
            </a:r>
            <a:r>
              <a:rPr lang="en-US" dirty="0"/>
              <a:t>Spirit. Amen.</a:t>
            </a:r>
            <a:endParaRPr lang="en-US" sz="3200" dirty="0">
              <a:latin typeface="Adobe Garamond Pro" panose="02020502060506020403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3850" y="4631089"/>
            <a:ext cx="1286263" cy="199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85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9851</TotalTime>
  <Words>441</Words>
  <Application>Microsoft Office PowerPoint</Application>
  <PresentationFormat>Widescreen</PresentationFormat>
  <Paragraphs>56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Adobe Garamond Pro</vt:lpstr>
      <vt:lpstr>Antenna Black</vt:lpstr>
      <vt:lpstr>Antenna Medium</vt:lpstr>
      <vt:lpstr>Arial</vt:lpstr>
      <vt:lpstr>Calibri</vt:lpstr>
      <vt:lpstr>Calibri Light</vt:lpstr>
      <vt:lpstr>Office Theme</vt:lpstr>
      <vt:lpstr>Families Forming Disciples </vt:lpstr>
      <vt:lpstr>PowerPoint Presentation</vt:lpstr>
      <vt:lpstr>PowerPoint Presentation</vt:lpstr>
      <vt:lpstr>Concept Review</vt:lpstr>
      <vt:lpstr>Families share their experiences </vt:lpstr>
      <vt:lpstr>Review their answers to the Week 2 questions</vt:lpstr>
      <vt:lpstr>Family Faith Tree</vt:lpstr>
      <vt:lpstr>Reminder of next meeting and prayer</vt:lpstr>
      <vt:lpstr>Close in Prayer </vt:lpstr>
    </vt:vector>
  </TitlesOfParts>
  <Company>AOA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Families Forming Disciples</dc:title>
  <dc:creator>Patrick Metts</dc:creator>
  <cp:lastModifiedBy>Patrick Metts</cp:lastModifiedBy>
  <cp:revision>31</cp:revision>
  <dcterms:created xsi:type="dcterms:W3CDTF">2020-07-27T17:11:20Z</dcterms:created>
  <dcterms:modified xsi:type="dcterms:W3CDTF">2021-08-09T18:24:00Z</dcterms:modified>
</cp:coreProperties>
</file>