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1" r:id="rId5"/>
    <p:sldId id="260" r:id="rId6"/>
    <p:sldId id="267" r:id="rId7"/>
    <p:sldId id="266" r:id="rId8"/>
    <p:sldId id="268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C1DBD7"/>
    <a:srgbClr val="F2ECDF"/>
    <a:srgbClr val="F0B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6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8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5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2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6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4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5YB2jdHLs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/>
          <a:stretch/>
        </p:blipFill>
        <p:spPr>
          <a:xfrm>
            <a:off x="0" y="0"/>
            <a:ext cx="12219709" cy="6857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79" y="5859379"/>
            <a:ext cx="2657226" cy="998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1527" y="1031354"/>
            <a:ext cx="13389428" cy="1800719"/>
          </a:xfrm>
        </p:spPr>
        <p:txBody>
          <a:bodyPr>
            <a:normAutofit/>
          </a:bodyPr>
          <a:lstStyle/>
          <a:p>
            <a:r>
              <a:rPr lang="en-US" sz="72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>Families Forming Disciples</a:t>
            </a:r>
            <a:r>
              <a:rPr lang="en-US" sz="4400" b="1" baseline="30000" dirty="0"/>
              <a:t/>
            </a:r>
            <a:br>
              <a:rPr lang="en-US" sz="4400" b="1" baseline="30000" dirty="0"/>
            </a:br>
            <a:endParaRPr lang="en-US" sz="440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234600" y="3877228"/>
            <a:ext cx="5750508" cy="645148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The </a:t>
            </a:r>
            <a:r>
              <a:rPr lang="en-US" sz="4000" b="1" dirty="0">
                <a:solidFill>
                  <a:schemeClr val="bg1"/>
                </a:solidFill>
              </a:rPr>
              <a:t>Fall and the Promise</a:t>
            </a:r>
          </a:p>
        </p:txBody>
      </p:sp>
    </p:spTree>
    <p:extLst>
      <p:ext uri="{BB962C8B-B14F-4D97-AF65-F5344CB8AC3E}">
        <p14:creationId xmlns:p14="http://schemas.microsoft.com/office/powerpoint/2010/main" val="9498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88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673" y="529249"/>
            <a:ext cx="4586654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baseline="30000" dirty="0" smtClean="0">
                <a:latin typeface="Antenna Medium" panose="02000603000000020004" pitchFamily="2" charset="0"/>
              </a:rPr>
              <a:t>Close </a:t>
            </a:r>
            <a:r>
              <a:rPr lang="en-US" b="1" baseline="30000" dirty="0">
                <a:latin typeface="Antenna Medium" panose="02000603000000020004" pitchFamily="2" charset="0"/>
              </a:rPr>
              <a:t>in Prayer</a:t>
            </a:r>
            <a:r>
              <a:rPr lang="en-US" b="1" baseline="30000" dirty="0"/>
              <a:t/>
            </a:r>
            <a:br>
              <a:rPr lang="en-US" b="1" baseline="30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041" y="2276669"/>
            <a:ext cx="9443918" cy="345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aseline="30000" dirty="0"/>
              <a:t>Glory be…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50" y="4631089"/>
            <a:ext cx="1286263" cy="19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73317" y="1728086"/>
            <a:ext cx="4750937" cy="340182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Lord Jesus Christ,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We </a:t>
            </a:r>
            <a:r>
              <a:rPr lang="en-US" sz="1800" dirty="0"/>
              <a:t>entrust our family to you and ask for</a:t>
            </a:r>
          </a:p>
          <a:p>
            <a:pPr marL="0" indent="0">
              <a:buNone/>
            </a:pPr>
            <a:r>
              <a:rPr lang="en-US" sz="1800" dirty="0"/>
              <a:t>your blessing and protection. We love</a:t>
            </a:r>
          </a:p>
          <a:p>
            <a:pPr marL="0" indent="0">
              <a:buNone/>
            </a:pPr>
            <a:r>
              <a:rPr lang="en-US" sz="1800" dirty="0"/>
              <a:t>you Lord Jesus with all our hearts and we</a:t>
            </a:r>
          </a:p>
          <a:p>
            <a:pPr marL="0" indent="0">
              <a:buNone/>
            </a:pPr>
            <a:r>
              <a:rPr lang="en-US" sz="1800" dirty="0"/>
              <a:t>ask that you help our family become more</a:t>
            </a:r>
          </a:p>
          <a:p>
            <a:pPr marL="0" indent="0">
              <a:buNone/>
            </a:pPr>
            <a:r>
              <a:rPr lang="en-US" sz="1800" dirty="0"/>
              <a:t>like the Holy Family. Help us to be kind,</a:t>
            </a:r>
          </a:p>
          <a:p>
            <a:pPr marL="0" indent="0">
              <a:buNone/>
            </a:pPr>
            <a:r>
              <a:rPr lang="en-US" sz="1800" dirty="0"/>
              <a:t>loving, and patient with one another. Give</a:t>
            </a:r>
          </a:p>
          <a:p>
            <a:pPr marL="0" indent="0">
              <a:buNone/>
            </a:pPr>
            <a:r>
              <a:rPr lang="en-US" sz="1800" dirty="0"/>
              <a:t>us all the grace we need to become saints</a:t>
            </a:r>
          </a:p>
          <a:p>
            <a:pPr marL="0" indent="0">
              <a:buNone/>
            </a:pPr>
            <a:r>
              <a:rPr lang="en-US" sz="1800" dirty="0"/>
              <a:t>and your faithful disciples. 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Amen</a:t>
            </a:r>
            <a:r>
              <a:rPr lang="en-US" sz="1800" dirty="0"/>
              <a:t>.</a:t>
            </a:r>
            <a:endParaRPr lang="en-US" sz="1200" i="1" baseline="30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all" baseline="30000" dirty="0" smtClean="0">
                <a:latin typeface="Antenna Black" panose="02000505000000020004" pitchFamily="2" charset="0"/>
              </a:rPr>
              <a:t>Opening Prayer</a:t>
            </a:r>
            <a:endParaRPr lang="en-US" cap="all" baseline="30000" dirty="0">
              <a:latin typeface="Antenna Black" panose="02000505000000020004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92" y="2234584"/>
            <a:ext cx="3776427" cy="3776427"/>
          </a:xfrm>
        </p:spPr>
      </p:pic>
    </p:spTree>
    <p:extLst>
      <p:ext uri="{BB962C8B-B14F-4D97-AF65-F5344CB8AC3E}">
        <p14:creationId xmlns:p14="http://schemas.microsoft.com/office/powerpoint/2010/main" val="4537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348154"/>
          </a:xfrm>
          <a:prstGeom prst="rect">
            <a:avLst/>
          </a:prstGeom>
          <a:solidFill>
            <a:srgbClr val="F2E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97835" y="329101"/>
            <a:ext cx="5989761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all" baseline="30000" dirty="0" smtClean="0">
                <a:latin typeface="Antenna Black" panose="02000505000000020004" pitchFamily="2" charset="0"/>
              </a:rPr>
              <a:t>Ice Breaker</a:t>
            </a:r>
          </a:p>
          <a:p>
            <a:pPr algn="ctr"/>
            <a:endParaRPr lang="en-US" sz="4800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36582" y="1736726"/>
            <a:ext cx="5441899" cy="526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1058487" y="1487978"/>
            <a:ext cx="1007502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Line Up Game</a:t>
            </a:r>
          </a:p>
          <a:p>
            <a:endParaRPr lang="en-US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Everyone </a:t>
            </a:r>
            <a:r>
              <a:rPr lang="en-US" sz="2400" dirty="0"/>
              <a:t>please line up in order of your ages from oldest </a:t>
            </a:r>
            <a:r>
              <a:rPr lang="en-US" sz="2400" dirty="0" smtClean="0"/>
              <a:t>to </a:t>
            </a:r>
            <a:r>
              <a:rPr lang="en-US" sz="2400" dirty="0"/>
              <a:t>the youngest.</a:t>
            </a:r>
          </a:p>
          <a:p>
            <a:pPr algn="ctr"/>
            <a:r>
              <a:rPr lang="en-US" sz="2400" dirty="0"/>
              <a:t>Everyone please line up by height with the shortest first.</a:t>
            </a:r>
          </a:p>
          <a:p>
            <a:pPr algn="ctr"/>
            <a:r>
              <a:rPr lang="en-US" sz="2400" dirty="0"/>
              <a:t>Everyone please line up in alphabetical order according to </a:t>
            </a:r>
            <a:r>
              <a:rPr lang="en-US" sz="2400" dirty="0" smtClean="0"/>
              <a:t>your </a:t>
            </a:r>
            <a:r>
              <a:rPr lang="en-US" sz="2400" dirty="0"/>
              <a:t>first name.</a:t>
            </a:r>
          </a:p>
        </p:txBody>
      </p:sp>
    </p:spTree>
    <p:extLst>
      <p:ext uri="{BB962C8B-B14F-4D97-AF65-F5344CB8AC3E}">
        <p14:creationId xmlns:p14="http://schemas.microsoft.com/office/powerpoint/2010/main" val="21533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019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92" y="382555"/>
            <a:ext cx="9448799" cy="7194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baseline="30000" dirty="0" smtClean="0"/>
              <a:t>Families share their experiences</a:t>
            </a:r>
            <a:r>
              <a:rPr lang="en-US" sz="8000" b="1" dirty="0" smtClean="0"/>
              <a:t> </a:t>
            </a:r>
            <a:endParaRPr lang="en-US" sz="8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0482" y="1508210"/>
            <a:ext cx="11260017" cy="5349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Families share </a:t>
            </a:r>
            <a:r>
              <a:rPr lang="en-US" sz="3600" dirty="0"/>
              <a:t>about their Senior Sharing experience by explaining whom they interviewed and what he/she shared about their favorite memories of sacrificial love in their families when they were growing up or when they were raising their own families.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94" y="3699164"/>
            <a:ext cx="338328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1242647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ntenna Medium" panose="02000603000000020004" pitchFamily="2" charset="0"/>
              </a:rPr>
              <a:t>Concept Review</a:t>
            </a:r>
            <a:endParaRPr lang="en-US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876" y="1541059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The Fall of Man, Original Sin, and the Promise of Redemption</a:t>
            </a:r>
          </a:p>
          <a:p>
            <a:r>
              <a:rPr lang="en-US" sz="3600" dirty="0" smtClean="0"/>
              <a:t>Family </a:t>
            </a:r>
            <a:r>
              <a:rPr lang="en-US" sz="3600" dirty="0"/>
              <a:t>Advent Plans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5" y="2577082"/>
            <a:ext cx="6766560" cy="39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019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05" y="382555"/>
            <a:ext cx="10587857" cy="7194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baseline="30000" dirty="0" smtClean="0"/>
              <a:t>Families share their </a:t>
            </a:r>
            <a:r>
              <a:rPr lang="en-US" sz="8000" b="1" baseline="30000" dirty="0" smtClean="0"/>
              <a:t>Family Advent Plan</a:t>
            </a:r>
            <a:endParaRPr lang="en-US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41" y="1639060"/>
            <a:ext cx="5259409" cy="47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0" cy="11756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691" y="-74954"/>
            <a:ext cx="6893613" cy="1325563"/>
          </a:xfrm>
        </p:spPr>
        <p:txBody>
          <a:bodyPr/>
          <a:lstStyle/>
          <a:p>
            <a:pPr algn="ctr"/>
            <a:r>
              <a:rPr lang="en-US" dirty="0" smtClean="0"/>
              <a:t>Content</a:t>
            </a:r>
            <a:endParaRPr lang="en-US" dirty="0">
              <a:latin typeface="Antenna Medium" panose="02000603000000020004" pitchFamily="2" charset="0"/>
            </a:endParaRPr>
          </a:p>
        </p:txBody>
      </p:sp>
      <p:pic>
        <p:nvPicPr>
          <p:cNvPr id="4" name="05YB2jdHLs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6366" y="1577454"/>
            <a:ext cx="7994265" cy="44967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9608" y="6312141"/>
            <a:ext cx="493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www.youtube.com/embed/05YB2jdHLsY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0" cy="11756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691" y="-74954"/>
            <a:ext cx="6893613" cy="1325563"/>
          </a:xfrm>
        </p:spPr>
        <p:txBody>
          <a:bodyPr/>
          <a:lstStyle/>
          <a:p>
            <a:pPr algn="ctr"/>
            <a:r>
              <a:rPr lang="en-US" dirty="0" smtClean="0"/>
              <a:t>Content</a:t>
            </a:r>
            <a:endParaRPr lang="en-US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697" y="149905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baseline="30000" dirty="0"/>
              <a:t>Family Advent Activity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6" y="2170915"/>
            <a:ext cx="5144218" cy="3915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99" y="2170914"/>
            <a:ext cx="5530519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92000" cy="1127982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42" y="92640"/>
            <a:ext cx="11216516" cy="11279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Antenna Medium" panose="02000603000000020004" pitchFamily="2" charset="0"/>
              </a:rPr>
              <a:t>Reminder of next meeting and prayer</a:t>
            </a:r>
            <a:endParaRPr lang="en-US" sz="4800" dirty="0">
              <a:latin typeface="Antenna Medium" panose="02000603000000020004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7309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9997</TotalTime>
  <Words>218</Words>
  <Application>Microsoft Office PowerPoint</Application>
  <PresentationFormat>Widescreen</PresentationFormat>
  <Paragraphs>35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Antenna Black</vt:lpstr>
      <vt:lpstr>Antenna Medium</vt:lpstr>
      <vt:lpstr>Arial</vt:lpstr>
      <vt:lpstr>Calibri</vt:lpstr>
      <vt:lpstr>Calibri Light</vt:lpstr>
      <vt:lpstr>Office Theme</vt:lpstr>
      <vt:lpstr>Families Forming Disciples </vt:lpstr>
      <vt:lpstr>PowerPoint Presentation</vt:lpstr>
      <vt:lpstr>PowerPoint Presentation</vt:lpstr>
      <vt:lpstr>Families share their experiences </vt:lpstr>
      <vt:lpstr>Concept Review</vt:lpstr>
      <vt:lpstr>Families share their Family Advent Plan</vt:lpstr>
      <vt:lpstr>Content</vt:lpstr>
      <vt:lpstr>Content</vt:lpstr>
      <vt:lpstr>Reminder of next meeting and prayer</vt:lpstr>
      <vt:lpstr>Close in Prayer 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 Forming Disciples</dc:title>
  <dc:creator>Patrick Metts</dc:creator>
  <cp:lastModifiedBy>Patrick Metts</cp:lastModifiedBy>
  <cp:revision>35</cp:revision>
  <dcterms:created xsi:type="dcterms:W3CDTF">2020-07-27T17:11:20Z</dcterms:created>
  <dcterms:modified xsi:type="dcterms:W3CDTF">2021-09-17T17:18:38Z</dcterms:modified>
</cp:coreProperties>
</file>