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8" r:id="rId4"/>
    <p:sldId id="261" r:id="rId5"/>
    <p:sldId id="260" r:id="rId6"/>
    <p:sldId id="267" r:id="rId7"/>
    <p:sldId id="266" r:id="rId8"/>
    <p:sldId id="268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C1DBD7"/>
    <a:srgbClr val="F2ECDF"/>
    <a:srgbClr val="F0B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6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02B5-5786-48D0-95F4-B054B4377C3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DWu7ZgEVs?feature=oembed" TargetMode="External"/><Relationship Id="rId4" Type="http://schemas.openxmlformats.org/officeDocument/2006/relationships/hyperlink" Target="https://youtu.be/UJDWu7ZgEV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9709" cy="6857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752" y="747131"/>
            <a:ext cx="11508204" cy="1800719"/>
          </a:xfrm>
        </p:spPr>
        <p:txBody>
          <a:bodyPr>
            <a:normAutofit fontScale="90000"/>
          </a:bodyPr>
          <a:lstStyle/>
          <a:p>
            <a:r>
              <a:rPr lang="en-US" sz="72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FAMILIAS FORMANDO DISCÍPULOS</a:t>
            </a: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4600" y="3735117"/>
            <a:ext cx="5750508" cy="645148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LA CAÍDA Y LA PROMESA 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3CED468-C13A-554A-BCEB-E6ADB4865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5" y="5650914"/>
            <a:ext cx="2940908" cy="110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80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8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73" y="529249"/>
            <a:ext cx="4586654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baseline="30000" dirty="0">
                <a:latin typeface="Antenna Medium" panose="02000603000000020004" pitchFamily="2" charset="0"/>
              </a:rPr>
              <a:t>Oración final </a:t>
            </a: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041" y="2276669"/>
            <a:ext cx="9443918" cy="345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aseline="30000" dirty="0"/>
              <a:t>Gloria al Padre…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50" y="4631089"/>
            <a:ext cx="1286263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34497" y="2003498"/>
            <a:ext cx="8593015" cy="34018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/>
              <a:t>Jesucristo, Señor Nuestro, </a:t>
            </a:r>
          </a:p>
          <a:p>
            <a:pPr marL="0" indent="0">
              <a:buNone/>
            </a:pPr>
            <a:r>
              <a:rPr lang="es-ES_tradnl" sz="2400" dirty="0"/>
              <a:t>Te encomendamos a nuestra familia y te pedimos tu bendición y protección.   Te amamos mucho, con todo nuestro corazón.  Te pedimos que ayudes a nuestra familia a ser más como la Sagrada Familia.  Ayúdanos a ser amables, amorosos y pacientes los unos con los otros.  Danos la gracia que necesitamos para ser tus discípulos y para algún día alcanzar la santidad.  Te lo pedimos en tu Santo Nombre. 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Amén.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600" i="1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70" y="4030329"/>
            <a:ext cx="1929484" cy="1929484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0D6940C-63CC-BA4D-90EE-BE0ADFE20C3F}"/>
              </a:ext>
            </a:extLst>
          </p:cNvPr>
          <p:cNvSpPr txBox="1">
            <a:spLocks/>
          </p:cNvSpPr>
          <p:nvPr/>
        </p:nvSpPr>
        <p:spPr>
          <a:xfrm>
            <a:off x="2762463" y="4445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>
                <a:latin typeface="Antenna Black" panose="02000505000000020004" pitchFamily="2" charset="0"/>
              </a:rPr>
              <a:t>Oración </a:t>
            </a:r>
            <a:r>
              <a:rPr lang="es-ES_tradnl" b="1" cap="all" baseline="30000" dirty="0">
                <a:latin typeface="Antenna Black" panose="02000505000000020004" pitchFamily="2" charset="0"/>
              </a:rPr>
              <a:t>inicial</a:t>
            </a:r>
            <a:endParaRPr lang="es-ES_tradnl" cap="all" baseline="30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348154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6582" y="1736726"/>
            <a:ext cx="5441899" cy="526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058487" y="1487978"/>
            <a:ext cx="1007502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/>
              <a:t>El juego de la alineación</a:t>
            </a:r>
          </a:p>
          <a:p>
            <a:endParaRPr lang="es-ES_tradnl" dirty="0"/>
          </a:p>
          <a:p>
            <a:pPr algn="ctr"/>
            <a:endParaRPr lang="es-ES_tradnl" sz="2400" dirty="0"/>
          </a:p>
          <a:p>
            <a:pPr algn="ctr"/>
            <a:r>
              <a:rPr lang="es-ES_tradnl" sz="2400" dirty="0"/>
              <a:t>Todos, por favor, aliniense por edades, de mayor a menor.</a:t>
            </a:r>
          </a:p>
          <a:p>
            <a:pPr algn="ctr"/>
            <a:r>
              <a:rPr lang="es-ES_tradnl" sz="2400" dirty="0"/>
              <a:t> Todos, por favor, aliniense por estaturas con el más chaparrito primero.</a:t>
            </a:r>
          </a:p>
          <a:p>
            <a:pPr algn="ctr"/>
            <a:r>
              <a:rPr lang="es-ES_tradnl" sz="2400" dirty="0"/>
              <a:t> Todos, por favor, aliniense en orden alfabético de acuerdo con su nombre.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49071-9BDE-864D-B301-947D4560FF63}"/>
              </a:ext>
            </a:extLst>
          </p:cNvPr>
          <p:cNvSpPr txBox="1"/>
          <p:nvPr/>
        </p:nvSpPr>
        <p:spPr>
          <a:xfrm>
            <a:off x="4593896" y="307839"/>
            <a:ext cx="2765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ROMPEHIELOS </a:t>
            </a:r>
          </a:p>
        </p:txBody>
      </p:sp>
    </p:spTree>
    <p:extLst>
      <p:ext uri="{BB962C8B-B14F-4D97-AF65-F5344CB8AC3E}">
        <p14:creationId xmlns:p14="http://schemas.microsoft.com/office/powerpoint/2010/main" val="215330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019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74" y="382555"/>
            <a:ext cx="10865125" cy="719415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8000" b="1" baseline="30000"/>
              <a:t>Las familias comparten sus experiencias</a:t>
            </a:r>
            <a:endParaRPr lang="es-ES_tradnl" sz="80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0482" y="1508210"/>
            <a:ext cx="11260017" cy="534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3600"/>
              <a:t>Compartan su experiencia al entrevistar a los adultos mayores, explicando a quién entrevistaron y qué compartió esa persona sobre sus recuer-dos favoritos de amor sacrificial en sus familias cuando estaban creciendo o cuando estaban criando a sus propias familias..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94" y="3699164"/>
            <a:ext cx="338328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1242647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ntenna Medium" panose="02000603000000020004" pitchFamily="2" charset="0"/>
              </a:rPr>
              <a:t>Repaso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876" y="154105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600" dirty="0"/>
              <a:t>• La caída del hombre y la promesa de redención </a:t>
            </a:r>
          </a:p>
          <a:p>
            <a:pPr marL="0" indent="0">
              <a:buNone/>
            </a:pPr>
            <a:r>
              <a:rPr lang="es-ES_tradnl" sz="3600" dirty="0"/>
              <a:t>• Planes Familiares de Adviento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A4E80-1671-404C-99AE-B775040C00D9}"/>
              </a:ext>
            </a:extLst>
          </p:cNvPr>
          <p:cNvSpPr txBox="1"/>
          <p:nvPr/>
        </p:nvSpPr>
        <p:spPr>
          <a:xfrm>
            <a:off x="6746789" y="5772217"/>
            <a:ext cx="3985306" cy="803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7E4EE81A-1347-2B42-A992-3E5672D94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12" y="2692537"/>
            <a:ext cx="6199316" cy="37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019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552"/>
            <a:ext cx="11528997" cy="719415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8000" b="1" baseline="30000" dirty="0"/>
              <a:t>Compartir -Plan Familiar de Adviento</a:t>
            </a:r>
            <a:endParaRPr lang="es-ES_tradnl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41" y="1639060"/>
            <a:ext cx="5259409" cy="47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9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1756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691" y="-74954"/>
            <a:ext cx="6893613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Contenido</a:t>
            </a:r>
            <a:endParaRPr lang="en-US" sz="5400" b="1" dirty="0">
              <a:latin typeface="Antenna Medium" panose="02000603000000020004" pitchFamily="2" charset="0"/>
            </a:endParaRPr>
          </a:p>
        </p:txBody>
      </p:sp>
      <p:pic>
        <p:nvPicPr>
          <p:cNvPr id="9" name="Online Media 8" descr="¿Por qué bautizar a los niños?">
            <a:hlinkClick r:id="" action="ppaction://media"/>
            <a:extLst>
              <a:ext uri="{FF2B5EF4-FFF2-40B4-BE49-F238E27FC236}">
                <a16:creationId xmlns:a16="http://schemas.microsoft.com/office/drawing/2014/main" id="{328BB700-E599-C04E-9A45-DAC73D4D7F3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3016" y="1604040"/>
            <a:ext cx="7700962" cy="43513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BBDEE9-9EC3-3C43-8FEE-05902BBF7B12}"/>
              </a:ext>
            </a:extLst>
          </p:cNvPr>
          <p:cNvSpPr/>
          <p:nvPr/>
        </p:nvSpPr>
        <p:spPr>
          <a:xfrm>
            <a:off x="4352236" y="6308810"/>
            <a:ext cx="3166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https://youtu.be/UJDWu7ZgEVs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1756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691" y="-74954"/>
            <a:ext cx="6893613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Contenido</a:t>
            </a:r>
            <a:endParaRPr lang="en-US" sz="5400" b="1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697" y="149905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baseline="30000" dirty="0"/>
              <a:t>Actividad Familiar de </a:t>
            </a:r>
            <a:r>
              <a:rPr lang="en-US" sz="4800" b="1" baseline="30000" dirty="0" err="1"/>
              <a:t>Adviento</a:t>
            </a:r>
            <a:endParaRPr lang="en-US" sz="4800" b="1" baseline="300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6" y="2170915"/>
            <a:ext cx="5144218" cy="3915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99" y="2170914"/>
            <a:ext cx="5530519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84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1127982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42" y="92640"/>
            <a:ext cx="11216516" cy="1127981"/>
          </a:xfrm>
        </p:spPr>
        <p:txBody>
          <a:bodyPr>
            <a:normAutofit/>
          </a:bodyPr>
          <a:lstStyle/>
          <a:p>
            <a:pPr algn="ctr"/>
            <a:r>
              <a:rPr lang="es-ES_tradnl" sz="4800" dirty="0">
                <a:latin typeface="Antenna Medium" panose="02000603000000020004" pitchFamily="2" charset="0"/>
              </a:rPr>
              <a:t>Próxima reunión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3091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9898</TotalTime>
  <Words>231</Words>
  <Application>Microsoft Office PowerPoint</Application>
  <PresentationFormat>Widescreen</PresentationFormat>
  <Paragraphs>27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Antenna Black</vt:lpstr>
      <vt:lpstr>Antenna Medium</vt:lpstr>
      <vt:lpstr>Arial</vt:lpstr>
      <vt:lpstr>Calibri</vt:lpstr>
      <vt:lpstr>Calibri Light</vt:lpstr>
      <vt:lpstr>Office Theme</vt:lpstr>
      <vt:lpstr>FAMILIAS FORMANDO DISCÍPULOS </vt:lpstr>
      <vt:lpstr>PowerPoint Presentation</vt:lpstr>
      <vt:lpstr>PowerPoint Presentation</vt:lpstr>
      <vt:lpstr>Las familias comparten sus experiencias</vt:lpstr>
      <vt:lpstr>Repaso</vt:lpstr>
      <vt:lpstr>Compartir -Plan Familiar de Adviento</vt:lpstr>
      <vt:lpstr>Contenido</vt:lpstr>
      <vt:lpstr>Contenido</vt:lpstr>
      <vt:lpstr>Próxima reunión</vt:lpstr>
      <vt:lpstr>Oración final  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Forming Disciples</dc:title>
  <dc:creator>Patrick Metts</dc:creator>
  <cp:lastModifiedBy>Patrick Metts</cp:lastModifiedBy>
  <cp:revision>38</cp:revision>
  <dcterms:created xsi:type="dcterms:W3CDTF">2020-07-27T17:11:20Z</dcterms:created>
  <dcterms:modified xsi:type="dcterms:W3CDTF">2021-09-17T15:48:57Z</dcterms:modified>
</cp:coreProperties>
</file>