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78" r:id="rId6"/>
    <p:sldId id="260" r:id="rId7"/>
    <p:sldId id="271" r:id="rId8"/>
    <p:sldId id="262" r:id="rId9"/>
    <p:sldId id="280" r:id="rId10"/>
    <p:sldId id="270" r:id="rId11"/>
    <p:sldId id="261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28/03/2022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ansda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t6MhPXXr4Y" TargetMode="External"/><Relationship Id="rId4" Type="http://schemas.openxmlformats.org/officeDocument/2006/relationships/hyperlink" Target="https://www.youtube.com/watch?v=Nt6MhPXXr4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lBVOeHqsE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alBVOeHqsE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LAFQ8bRT7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81605" y="4609181"/>
            <a:ext cx="10793186" cy="1143000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s-MX" sz="3600" b="1" dirty="0"/>
              <a:t>ALIANZA DE DIOS CON DAVID (ALIANZA DEL REINO)</a:t>
            </a:r>
          </a:p>
          <a:p>
            <a:r>
              <a:rPr lang="es-MX" b="1" dirty="0"/>
              <a:t>JESÚS EL DESCENDIENTE DE DAVID Y EL REY DE REYES</a:t>
            </a: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-150876" y="-136647"/>
            <a:ext cx="12493752" cy="1544823"/>
          </a:xfrm>
        </p:spPr>
        <p:txBody>
          <a:bodyPr>
            <a:noAutofit/>
          </a:bodyPr>
          <a:lstStyle/>
          <a:p>
            <a:r>
              <a:rPr lang="en-US" sz="66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  <a:t/>
            </a:r>
            <a:br>
              <a:rPr lang="en-US" sz="6600" b="1" cap="all" baseline="30000" dirty="0">
                <a:solidFill>
                  <a:schemeClr val="bg1"/>
                </a:solidFill>
                <a:latin typeface="Antenna Black" panose="02000505000000020004" pitchFamily="2" charset="0"/>
              </a:rPr>
            </a:br>
            <a:r>
              <a:rPr lang="en-US" sz="6600" b="1" cap="all" baseline="30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FAMILIAS</a:t>
            </a:r>
            <a:r>
              <a:rPr lang="en-US" sz="6600" b="1" cap="all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 </a:t>
            </a:r>
            <a:r>
              <a:rPr lang="en-US" sz="6600" b="1" cap="all" baseline="30000" dirty="0" smtClean="0">
                <a:solidFill>
                  <a:schemeClr val="bg1"/>
                </a:solidFill>
                <a:latin typeface="Antenna Black" panose="02000505000000020004" pitchFamily="2" charset="0"/>
              </a:rPr>
              <a:t>FORMANDO DISCÍPULOS</a:t>
            </a:r>
            <a:endParaRPr lang="en-US" sz="6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20504"/>
            <a:ext cx="2761145" cy="10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7007" y="216096"/>
            <a:ext cx="5266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CONVESANDO EN FAMILIA</a:t>
            </a:r>
            <a:endParaRPr lang="es-MX" sz="11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5800" y="1163833"/>
            <a:ext cx="6750216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¿Cuál es el pan de su </a:t>
            </a:r>
            <a:r>
              <a:rPr lang="es-MX" sz="5400" b="1" dirty="0" smtClean="0"/>
              <a:t>familia para </a:t>
            </a:r>
            <a:r>
              <a:rPr lang="es-MX" sz="5400" b="1" dirty="0"/>
              <a:t>vivir plenamente los 50</a:t>
            </a:r>
          </a:p>
          <a:p>
            <a:pPr algn="ctr"/>
            <a:r>
              <a:rPr lang="es-MX" sz="5400" b="1" dirty="0"/>
              <a:t>días de la temporada de Pascua?</a:t>
            </a:r>
            <a:endParaRPr lang="en-US" sz="5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68" y="1663862"/>
            <a:ext cx="3263075" cy="46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31" y="1252026"/>
            <a:ext cx="5901026" cy="56059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8229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7839" y="156311"/>
            <a:ext cx="201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ORACIÓN</a:t>
            </a:r>
            <a:endParaRPr lang="es-MX" sz="115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3272" y="999589"/>
            <a:ext cx="10835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Oremos </a:t>
            </a:r>
            <a:r>
              <a:rPr lang="es-MX" sz="4400" dirty="0"/>
              <a:t>la Coronilla de la Divina Misericordia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37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7" y="3378194"/>
            <a:ext cx="5219083" cy="34798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3771" y="1271222"/>
            <a:ext cx="10711543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dirty="0"/>
              <a:t>Señor Dios, Tú amaste tanto a este mundo que nos diste a tu único Hijo, para que también nosotros pudiéramos ser llamados tus hijos. Señor, ayúdanos a vivir todos los días en la alegría y la gracia del Domingo de Pascua. Que tengamos corazones de agradecimiento por tu sacrificio. Tengamos ojos que miren Tu gracia y que nos regocijémonos en nuestra salvación. Ayúdanos a caminar en esa gracia majestuosa y contar Tus Buena Nuevas al mundo. Todo por tu gloria oramos, Señor. </a:t>
            </a:r>
            <a:endParaRPr lang="es-MX" sz="3200" dirty="0" smtClean="0"/>
          </a:p>
          <a:p>
            <a:r>
              <a:rPr lang="es-MX" sz="3200" dirty="0" smtClean="0"/>
              <a:t>Amén</a:t>
            </a:r>
            <a:r>
              <a:rPr lang="es-MX" sz="3200" dirty="0"/>
              <a:t>. </a:t>
            </a:r>
            <a:endParaRPr lang="es-MX" sz="3200" dirty="0" smtClean="0"/>
          </a:p>
          <a:p>
            <a:r>
              <a:rPr lang="es-MX" dirty="0" smtClean="0"/>
              <a:t>por </a:t>
            </a:r>
            <a:r>
              <a:rPr lang="es-MX" dirty="0"/>
              <a:t>Rachel Marie Stone </a:t>
            </a:r>
            <a:r>
              <a:rPr lang="es-MX" dirty="0" smtClean="0">
                <a:hlinkClick r:id="rId3"/>
              </a:rPr>
              <a:t>www.womansday.com</a:t>
            </a:r>
            <a:endParaRPr lang="es-MX" dirty="0" smtClean="0"/>
          </a:p>
          <a:p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0" y="-8731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827459" y="-210160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/>
              <a:t>ORACIÓN INICIAL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287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06679" y="993615"/>
            <a:ext cx="122986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/>
              <a:t>DANZA JERUSALEMA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Nt6MhPXXr4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33901" y="1732968"/>
            <a:ext cx="8124197" cy="45698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71900" y="6400800"/>
            <a:ext cx="5061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https://www.youtube.com/watch?v=Nt6MhPXXr4Y</a:t>
            </a:r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23806" y="381086"/>
            <a:ext cx="2051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ROMPEHIELOS</a:t>
            </a: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 smtClean="0">
                <a:latin typeface="Antenna Black" panose="02000505000000020004" pitchFamily="2" charset="0"/>
              </a:rPr>
              <a:t>Ice Breaker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06679" y="993615"/>
            <a:ext cx="122986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/>
              <a:t>Bailando</a:t>
            </a:r>
            <a:r>
              <a:rPr lang="en-US" sz="3600" dirty="0" smtClean="0"/>
              <a:t> la </a:t>
            </a:r>
            <a:r>
              <a:rPr lang="en-US" sz="3600" dirty="0" err="1" smtClean="0"/>
              <a:t>danza</a:t>
            </a:r>
            <a:r>
              <a:rPr lang="en-US" sz="3600" dirty="0" smtClean="0"/>
              <a:t> </a:t>
            </a:r>
            <a:r>
              <a:rPr lang="en-US" sz="3600" dirty="0" err="1" smtClean="0"/>
              <a:t>Jerusalema</a:t>
            </a:r>
            <a:r>
              <a:rPr lang="en-US" sz="3600" dirty="0" smtClean="0"/>
              <a:t>, para </a:t>
            </a:r>
            <a:r>
              <a:rPr lang="en-US" sz="3600" dirty="0" err="1" smtClean="0"/>
              <a:t>todas</a:t>
            </a:r>
            <a:r>
              <a:rPr lang="en-US" sz="3600" dirty="0" smtClean="0"/>
              <a:t> las </a:t>
            </a:r>
            <a:r>
              <a:rPr lang="en-US" sz="3600" dirty="0" err="1" smtClean="0"/>
              <a:t>edades</a:t>
            </a:r>
            <a:r>
              <a:rPr lang="en-US" sz="36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06586" y="6335486"/>
            <a:ext cx="556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https://www.youtube.com/watch?v=yalBVOeHqsE</a:t>
            </a:r>
            <a:endParaRPr lang="en-US" dirty="0"/>
          </a:p>
        </p:txBody>
      </p:sp>
      <p:pic>
        <p:nvPicPr>
          <p:cNvPr id="6" name="yalBVOeHqs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33600" y="1732968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romatic Musical Notes Typography No Background | Free SV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943" y="1233065"/>
            <a:ext cx="5236028" cy="52360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319" y="177037"/>
            <a:ext cx="69320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COMPARTIENDO EN FAMILIA</a:t>
            </a:r>
            <a:endParaRPr lang="es-MX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4767" y="1624818"/>
            <a:ext cx="69414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i="1" dirty="0">
                <a:latin typeface="Bradley Hand ITC" panose="03070402050302030203" pitchFamily="66" charset="0"/>
              </a:rPr>
              <a:t>Jerusalén, mi hogar, ¡Sálvame! Únete a mi, ¡No me dejes aquí! Mi lugar no está aquí, Mi reino no está aquí, Sálvame, ¡Ven conmigo!</a:t>
            </a:r>
            <a:r>
              <a:rPr lang="en-US" sz="4000" b="1" i="1" dirty="0" smtClean="0">
                <a:latin typeface="Bradley Hand ITC" panose="03070402050302030203" pitchFamily="66" charset="0"/>
              </a:rPr>
              <a:t> </a:t>
            </a:r>
            <a:endParaRPr lang="en-US" sz="4000" b="1" i="1" dirty="0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521" y="5341212"/>
            <a:ext cx="85289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/>
          </a:p>
          <a:p>
            <a:r>
              <a:rPr lang="es-MX" sz="4000" b="1" dirty="0"/>
              <a:t>¿Cuál es tu salmo favorito y por qué?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747" y="278632"/>
            <a:ext cx="5650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LOS SALMOS | LENTE CATOLICO</a:t>
            </a:r>
            <a:endParaRPr lang="es-MX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01529" y="6307991"/>
            <a:ext cx="318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https://youtu.be/4LAFQ8bRT7c</a:t>
            </a:r>
            <a:endParaRPr lang="en-US" dirty="0"/>
          </a:p>
        </p:txBody>
      </p:sp>
      <p:pic>
        <p:nvPicPr>
          <p:cNvPr id="2" name="4LAFQ8bRT7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8601" y="1193516"/>
            <a:ext cx="8887968" cy="499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478" y="277586"/>
            <a:ext cx="12243979" cy="66457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356" y="77597"/>
            <a:ext cx="6664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SALMOS del Rey David</a:t>
            </a:r>
            <a:endParaRPr lang="es-MX" sz="5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1168" y="5678424"/>
            <a:ext cx="12234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s-MX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hombre conforme al corazón de Dios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6557"/>
            <a:ext cx="12202886" cy="61014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4626" y="77597"/>
            <a:ext cx="4604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LAS PROMESAS</a:t>
            </a:r>
            <a:endParaRPr lang="es-MX" sz="59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6977" y="1068912"/>
            <a:ext cx="113999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3600" dirty="0">
                <a:solidFill>
                  <a:schemeClr val="bg1"/>
                </a:solidFill>
              </a:rPr>
              <a:t>“Engrandeceré tu nombre, y sé tú </a:t>
            </a:r>
            <a:r>
              <a:rPr lang="es-MX" sz="3600" dirty="0" smtClean="0">
                <a:solidFill>
                  <a:schemeClr val="bg1"/>
                </a:solidFill>
              </a:rPr>
              <a:t>una bendición”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2. </a:t>
            </a:r>
            <a:r>
              <a:rPr lang="es-MX" sz="3600" dirty="0">
                <a:solidFill>
                  <a:schemeClr val="bg1"/>
                </a:solidFill>
              </a:rPr>
              <a:t>“Tu casa y tu reino permanecerán para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      siempre </a:t>
            </a:r>
            <a:r>
              <a:rPr lang="es-MX" sz="3600" dirty="0">
                <a:solidFill>
                  <a:schemeClr val="bg1"/>
                </a:solidFill>
              </a:rPr>
              <a:t>delante de mí; tu trono </a:t>
            </a:r>
            <a:endParaRPr lang="es-MX" sz="3600" dirty="0" smtClean="0">
              <a:solidFill>
                <a:schemeClr val="bg1"/>
              </a:solidFill>
            </a:endParaRPr>
          </a:p>
          <a:p>
            <a:r>
              <a:rPr lang="es-MX" sz="3600" dirty="0" smtClean="0">
                <a:solidFill>
                  <a:schemeClr val="bg1"/>
                </a:solidFill>
              </a:rPr>
              <a:t>      permanecerá </a:t>
            </a:r>
            <a:r>
              <a:rPr lang="es-MX" sz="3600" dirty="0">
                <a:solidFill>
                  <a:schemeClr val="bg1"/>
                </a:solidFill>
              </a:rPr>
              <a:t>firme para siempre</a:t>
            </a:r>
            <a:r>
              <a:rPr lang="es-MX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MX" sz="3600" dirty="0" smtClean="0">
                <a:solidFill>
                  <a:schemeClr val="bg1"/>
                </a:solidFill>
              </a:rPr>
              <a:t>3</a:t>
            </a:r>
            <a:r>
              <a:rPr lang="es-MX" sz="3600" dirty="0">
                <a:solidFill>
                  <a:schemeClr val="bg1"/>
                </a:solidFill>
              </a:rPr>
              <a:t>. “Por ti se bendecirán todos los </a:t>
            </a:r>
            <a:endParaRPr lang="es-MX" sz="3600" dirty="0" smtClean="0">
              <a:solidFill>
                <a:schemeClr val="bg1"/>
              </a:solidFill>
            </a:endParaRPr>
          </a:p>
          <a:p>
            <a:r>
              <a:rPr lang="es-MX" sz="3600" dirty="0" smtClean="0">
                <a:solidFill>
                  <a:schemeClr val="bg1"/>
                </a:solidFill>
              </a:rPr>
              <a:t>      linajes </a:t>
            </a:r>
            <a:r>
              <a:rPr lang="es-MX" sz="3600" dirty="0">
                <a:solidFill>
                  <a:schemeClr val="bg1"/>
                </a:solidFill>
              </a:rPr>
              <a:t>de la tierra”.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5"/>
          <a:stretch/>
        </p:blipFill>
        <p:spPr>
          <a:xfrm>
            <a:off x="2739456" y="2134463"/>
            <a:ext cx="6702199" cy="44059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8226" y="77597"/>
            <a:ext cx="4604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LAS PROMESAS</a:t>
            </a:r>
            <a:endParaRPr lang="es-MX" sz="59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7828" y="1257300"/>
            <a:ext cx="11005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    Y </a:t>
            </a:r>
            <a:r>
              <a:rPr lang="en-US" sz="5400" dirty="0" smtClean="0"/>
              <a:t>a </a:t>
            </a:r>
            <a:r>
              <a:rPr lang="en-US" sz="5400" dirty="0" err="1" smtClean="0"/>
              <a:t>tu</a:t>
            </a:r>
            <a:r>
              <a:rPr lang="en-US" sz="5400" dirty="0" smtClean="0"/>
              <a:t> </a:t>
            </a:r>
            <a:r>
              <a:rPr lang="en-US" sz="5400" dirty="0" err="1" smtClean="0"/>
              <a:t>semilla</a:t>
            </a:r>
            <a:r>
              <a:rPr lang="en-US" sz="5400" dirty="0" smtClean="0"/>
              <a:t>, que es Jesucristo</a:t>
            </a:r>
          </a:p>
          <a:p>
            <a:r>
              <a:rPr lang="en-US" sz="5400" dirty="0" smtClean="0"/>
              <a:t>				                     </a:t>
            </a:r>
            <a:r>
              <a:rPr lang="en-US" sz="3600" dirty="0" err="1" smtClean="0"/>
              <a:t>Gálatas</a:t>
            </a:r>
            <a:r>
              <a:rPr lang="en-US" sz="3600" dirty="0" smtClean="0"/>
              <a:t> 3:16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21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17540</TotalTime>
  <Words>316</Words>
  <Application>Microsoft Office PowerPoint</Application>
  <PresentationFormat>Widescreen</PresentationFormat>
  <Paragraphs>36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Antenna Black</vt:lpstr>
      <vt:lpstr>Arial</vt:lpstr>
      <vt:lpstr>Bradley Hand ITC</vt:lpstr>
      <vt:lpstr>Calibri</vt:lpstr>
      <vt:lpstr>Calibri Light</vt:lpstr>
      <vt:lpstr>Office Theme</vt:lpstr>
      <vt:lpstr> FAMILIAS FORMANDO DISCÍPULOS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69</cp:revision>
  <dcterms:created xsi:type="dcterms:W3CDTF">2021-11-19T16:04:10Z</dcterms:created>
  <dcterms:modified xsi:type="dcterms:W3CDTF">2022-03-28T15:02:58Z</dcterms:modified>
</cp:coreProperties>
</file>