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59" r:id="rId4"/>
    <p:sldId id="260" r:id="rId5"/>
    <p:sldId id="271" r:id="rId6"/>
    <p:sldId id="283" r:id="rId7"/>
    <p:sldId id="262" r:id="rId8"/>
    <p:sldId id="284" r:id="rId9"/>
    <p:sldId id="285" r:id="rId10"/>
    <p:sldId id="286" r:id="rId11"/>
    <p:sldId id="279" r:id="rId12"/>
    <p:sldId id="276" r:id="rId13"/>
    <p:sldId id="27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rEmkViw6RA?feature=oembed" TargetMode="External"/><Relationship Id="rId4" Type="http://schemas.openxmlformats.org/officeDocument/2006/relationships/hyperlink" Target="https://www.youtube.com/watch?v=WrEmkViw6R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6829113@N05/339384902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illustrations/%EB%B2%A1%ED%84%B0%ED%8C%8C%EC%9D%BC-%EB%82%A8%EC%9E%90-%EB%85%B8%EB%9E%98-152760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gINFRIEA6Y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rag.wordpress.com/category/trinit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urgytools.net/2018/05/pictures-10th-sunday-ordinary-time-year-b-adam-eve-banished-stumbling-blocks-to-salvation-jesus-family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urgytools.net/2018/05/pictures-10th-sunday-ordinary-time-year-b-adam-eve-banished-stumbling-blocks-to-salvation-jesus-family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4126BDFA-B4B2-025F-A60A-EDD7B03B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50"/>
          <a:stretch/>
        </p:blipFill>
        <p:spPr>
          <a:xfrm>
            <a:off x="-26154" y="0"/>
            <a:ext cx="12218154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883" y="5416061"/>
            <a:ext cx="11203620" cy="124738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AL AMOR: LA AVENTURA DE LA VIDA EN CRISTO
Tema: 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age1image1042915136">
            <a:extLst>
              <a:ext uri="{FF2B5EF4-FFF2-40B4-BE49-F238E27FC236}">
                <a16:creationId xmlns:a16="http://schemas.microsoft.com/office/drawing/2014/main" id="{3B31BDFA-34F7-44BB-AE45-783E644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5" y="1769701"/>
            <a:ext cx="6488396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160" y="154541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VEER</a:t>
            </a:r>
            <a:endParaRPr lang="es-MX" sz="4400" b="1" dirty="0">
              <a:solidFill>
                <a:schemeClr val="bg1"/>
              </a:solidFill>
            </a:endParaRPr>
          </a:p>
        </p:txBody>
      </p:sp>
      <p:pic>
        <p:nvPicPr>
          <p:cNvPr id="3" name="Online Media 2" title="Why do we use a Shamrock on St. Patrick's Day?">
            <a:hlinkClick r:id="" action="ppaction://media"/>
            <a:extLst>
              <a:ext uri="{FF2B5EF4-FFF2-40B4-BE49-F238E27FC236}">
                <a16:creationId xmlns:a16="http://schemas.microsoft.com/office/drawing/2014/main" id="{429C30BB-5A7F-56C4-D2D0-89FBEE61F2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0217" y="1233065"/>
            <a:ext cx="6611566" cy="495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A2621-165B-192D-8F9E-47990829A357}"/>
              </a:ext>
            </a:extLst>
          </p:cNvPr>
          <p:cNvSpPr txBox="1"/>
          <p:nvPr/>
        </p:nvSpPr>
        <p:spPr>
          <a:xfrm>
            <a:off x="3464668" y="6334127"/>
            <a:ext cx="526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https://www.youtube.com/watch?v=WrEmkViw6RA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8B099-9D3A-B847-6B9B-CEA8501DD659}"/>
              </a:ext>
            </a:extLst>
          </p:cNvPr>
          <p:cNvSpPr txBox="1"/>
          <p:nvPr/>
        </p:nvSpPr>
        <p:spPr>
          <a:xfrm>
            <a:off x="10084904" y="4664765"/>
            <a:ext cx="128546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Activar</a:t>
            </a:r>
            <a:r>
              <a:rPr lang="en-US" dirty="0"/>
              <a:t>  subtítulos en español</a:t>
            </a:r>
          </a:p>
        </p:txBody>
      </p:sp>
    </p:spTree>
    <p:extLst>
      <p:ext uri="{BB962C8B-B14F-4D97-AF65-F5344CB8AC3E}">
        <p14:creationId xmlns:p14="http://schemas.microsoft.com/office/powerpoint/2010/main" val="37707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3654" y="0"/>
            <a:ext cx="4840010" cy="976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latin typeface="Bookman Old Style" panose="02050604050505020204" pitchFamily="18" charset="0"/>
              </a:rPr>
              <a:t>Santísima</a:t>
            </a:r>
            <a:r>
              <a:rPr lang="en-US" sz="4400" dirty="0">
                <a:latin typeface="Bookman Old Style" panose="02050604050505020204" pitchFamily="18" charset="0"/>
              </a:rPr>
              <a:t> Trinidad</a:t>
            </a:r>
            <a:endParaRPr lang="en-US" sz="440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" name="Picture 7" descr="A painting of a couple of men and angels&#10;&#10;Description automatically generated">
            <a:extLst>
              <a:ext uri="{FF2B5EF4-FFF2-40B4-BE49-F238E27FC236}">
                <a16:creationId xmlns:a16="http://schemas.microsoft.com/office/drawing/2014/main" id="{CBDA9CFA-790A-6F52-639D-F10B046D6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25" b="2494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C3287-4135-516E-3C31-54889FD3F0D8}"/>
              </a:ext>
            </a:extLst>
          </p:cNvPr>
          <p:cNvSpPr txBox="1"/>
          <p:nvPr/>
        </p:nvSpPr>
        <p:spPr>
          <a:xfrm>
            <a:off x="6313654" y="1088519"/>
            <a:ext cx="5678212" cy="551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Bookman Old Style" panose="02050604050505020204" pitchFamily="18" charset="0"/>
              </a:rPr>
              <a:t>Gracias </a:t>
            </a:r>
            <a:r>
              <a:rPr lang="en-US" dirty="0" err="1">
                <a:latin typeface="Bookman Old Style" panose="02050604050505020204" pitchFamily="18" charset="0"/>
              </a:rPr>
              <a:t>por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el</a:t>
            </a:r>
            <a:r>
              <a:rPr lang="en-US" dirty="0">
                <a:latin typeface="Bookman Old Style" panose="02050604050505020204" pitchFamily="18" charset="0"/>
              </a:rPr>
              <a:t> don de la </a:t>
            </a:r>
            <a:r>
              <a:rPr lang="en-US" dirty="0" err="1">
                <a:latin typeface="Bookman Old Style" panose="02050604050505020204" pitchFamily="18" charset="0"/>
              </a:rPr>
              <a:t>vida</a:t>
            </a:r>
            <a:r>
              <a:rPr lang="en-US" dirty="0">
                <a:latin typeface="Bookman Old Style" panose="02050604050505020204" pitchFamily="18" charset="0"/>
              </a:rPr>
              <a:t> que le has dado a </a:t>
            </a:r>
            <a:r>
              <a:rPr lang="en-US" dirty="0" err="1">
                <a:latin typeface="Bookman Old Style" panose="02050604050505020204" pitchFamily="18" charset="0"/>
              </a:rPr>
              <a:t>cada</a:t>
            </a:r>
            <a:r>
              <a:rPr lang="en-US" dirty="0">
                <a:latin typeface="Bookman Old Style" panose="02050604050505020204" pitchFamily="18" charset="0"/>
              </a:rPr>
              <a:t> persona de </a:t>
            </a:r>
            <a:r>
              <a:rPr lang="en-US" dirty="0" err="1">
                <a:latin typeface="Bookman Old Style" panose="02050604050505020204" pitchFamily="18" charset="0"/>
              </a:rPr>
              <a:t>nuestra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familia</a:t>
            </a:r>
            <a:r>
              <a:rPr lang="en-US" dirty="0">
                <a:latin typeface="Bookman Old Style" panose="02050604050505020204" pitchFamily="18" charset="0"/>
              </a:rPr>
              <a:t>. Has </a:t>
            </a:r>
            <a:r>
              <a:rPr lang="en-US" dirty="0" err="1">
                <a:latin typeface="Bookman Old Style" panose="02050604050505020204" pitchFamily="18" charset="0"/>
              </a:rPr>
              <a:t>creado</a:t>
            </a:r>
            <a:r>
              <a:rPr lang="en-US" dirty="0">
                <a:latin typeface="Bookman Old Style" panose="02050604050505020204" pitchFamily="18" charset="0"/>
              </a:rPr>
              <a:t> a </a:t>
            </a:r>
            <a:r>
              <a:rPr lang="en-US" dirty="0" err="1">
                <a:latin typeface="Bookman Old Style" panose="02050604050505020204" pitchFamily="18" charset="0"/>
              </a:rPr>
              <a:t>cada</a:t>
            </a:r>
            <a:r>
              <a:rPr lang="en-US" dirty="0">
                <a:latin typeface="Bookman Old Style" panose="02050604050505020204" pitchFamily="18" charset="0"/>
              </a:rPr>
              <a:t> uno de </a:t>
            </a:r>
            <a:r>
              <a:rPr lang="en-US" dirty="0" err="1">
                <a:latin typeface="Bookman Old Style" panose="02050604050505020204" pitchFamily="18" charset="0"/>
              </a:rPr>
              <a:t>nosotros</a:t>
            </a:r>
            <a:r>
              <a:rPr lang="en-US" dirty="0">
                <a:latin typeface="Bookman Old Style" panose="02050604050505020204" pitchFamily="18" charset="0"/>
              </a:rPr>
              <a:t> a Tu imagen. Que </a:t>
            </a:r>
            <a:r>
              <a:rPr lang="en-US" dirty="0" err="1">
                <a:latin typeface="Bookman Old Style" panose="02050604050505020204" pitchFamily="18" charset="0"/>
              </a:rPr>
              <a:t>siempre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recordemos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quiénes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somos</a:t>
            </a:r>
            <a:r>
              <a:rPr lang="en-US" dirty="0">
                <a:latin typeface="Bookman Old Style" panose="02050604050505020204" pitchFamily="18" charset="0"/>
              </a:rPr>
              <a:t> a Tus </a:t>
            </a:r>
            <a:r>
              <a:rPr lang="en-US" dirty="0" err="1">
                <a:latin typeface="Bookman Old Style" panose="02050604050505020204" pitchFamily="18" charset="0"/>
              </a:rPr>
              <a:t>ojos</a:t>
            </a:r>
            <a:r>
              <a:rPr lang="en-US" dirty="0">
                <a:latin typeface="Bookman Old Style" panose="02050604050505020204" pitchFamily="18" charset="0"/>
              </a:rPr>
              <a:t>, para que </a:t>
            </a:r>
            <a:r>
              <a:rPr lang="en-US" dirty="0" err="1">
                <a:latin typeface="Bookman Old Style" panose="02050604050505020204" pitchFamily="18" charset="0"/>
              </a:rPr>
              <a:t>podamos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vivir</a:t>
            </a:r>
            <a:r>
              <a:rPr lang="en-US" dirty="0">
                <a:latin typeface="Bookman Old Style" panose="02050604050505020204" pitchFamily="18" charset="0"/>
              </a:rPr>
              <a:t> más </a:t>
            </a:r>
            <a:r>
              <a:rPr lang="en-US" dirty="0" err="1">
                <a:latin typeface="Bookman Old Style" panose="02050604050505020204" pitchFamily="18" charset="0"/>
              </a:rPr>
              <a:t>plenamente</a:t>
            </a:r>
            <a:r>
              <a:rPr lang="en-US" dirty="0">
                <a:latin typeface="Bookman Old Style" panose="02050604050505020204" pitchFamily="18" charset="0"/>
              </a:rPr>
              <a:t> lo que </a:t>
            </a:r>
            <a:r>
              <a:rPr lang="en-US" dirty="0" err="1">
                <a:latin typeface="Bookman Old Style" panose="02050604050505020204" pitchFamily="18" charset="0"/>
              </a:rPr>
              <a:t>fuimos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creados</a:t>
            </a:r>
            <a:r>
              <a:rPr lang="en-US" dirty="0">
                <a:latin typeface="Bookman Old Style" panose="02050604050505020204" pitchFamily="18" charset="0"/>
              </a:rPr>
              <a:t> para ser, tanto en esta </a:t>
            </a:r>
            <a:r>
              <a:rPr lang="en-US" dirty="0" err="1">
                <a:latin typeface="Bookman Old Style" panose="02050604050505020204" pitchFamily="18" charset="0"/>
              </a:rPr>
              <a:t>familia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como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mundo</a:t>
            </a:r>
            <a:r>
              <a:rPr lang="en-US" dirty="0">
                <a:latin typeface="Bookman Old Style" panose="02050604050505020204" pitchFamily="18" charset="0"/>
              </a:rPr>
              <a:t>. 
</a:t>
            </a:r>
            <a:r>
              <a:rPr lang="en-US" dirty="0" err="1">
                <a:latin typeface="Bookman Old Style" panose="02050604050505020204" pitchFamily="18" charset="0"/>
              </a:rPr>
              <a:t>Señor</a:t>
            </a:r>
            <a:r>
              <a:rPr lang="en-US" dirty="0">
                <a:latin typeface="Bookman Old Style" panose="02050604050505020204" pitchFamily="18" charset="0"/>
              </a:rPr>
              <a:t>, Tú </a:t>
            </a:r>
            <a:r>
              <a:rPr lang="en-US" dirty="0" err="1">
                <a:latin typeface="Bookman Old Style" panose="02050604050505020204" pitchFamily="18" charset="0"/>
              </a:rPr>
              <a:t>nos</a:t>
            </a:r>
            <a:r>
              <a:rPr lang="en-US" dirty="0">
                <a:latin typeface="Bookman Old Style" panose="02050604050505020204" pitchFamily="18" charset="0"/>
              </a:rPr>
              <a:t> has </a:t>
            </a:r>
            <a:r>
              <a:rPr lang="en-US" dirty="0" err="1">
                <a:latin typeface="Bookman Old Style" panose="02050604050505020204" pitchFamily="18" charset="0"/>
              </a:rPr>
              <a:t>puesto</a:t>
            </a:r>
            <a:r>
              <a:rPr lang="en-US" dirty="0">
                <a:latin typeface="Bookman Old Style" panose="02050604050505020204" pitchFamily="18" charset="0"/>
              </a:rPr>
              <a:t> a </a:t>
            </a:r>
            <a:r>
              <a:rPr lang="en-US" dirty="0" err="1">
                <a:latin typeface="Bookman Old Style" panose="02050604050505020204" pitchFamily="18" charset="0"/>
              </a:rPr>
              <a:t>cada</a:t>
            </a:r>
            <a:r>
              <a:rPr lang="en-US" dirty="0">
                <a:latin typeface="Bookman Old Style" panose="02050604050505020204" pitchFamily="18" charset="0"/>
              </a:rPr>
              <a:t> uno de </a:t>
            </a:r>
            <a:r>
              <a:rPr lang="en-US" dirty="0" err="1">
                <a:latin typeface="Bookman Old Style" panose="02050604050505020204" pitchFamily="18" charset="0"/>
              </a:rPr>
              <a:t>nosotros</a:t>
            </a:r>
            <a:r>
              <a:rPr lang="en-US" dirty="0">
                <a:latin typeface="Bookman Old Style" panose="02050604050505020204" pitchFamily="18" charset="0"/>
              </a:rPr>
              <a:t> en esta </a:t>
            </a:r>
            <a:r>
              <a:rPr lang="en-US" dirty="0" err="1">
                <a:latin typeface="Bookman Old Style" panose="02050604050505020204" pitchFamily="18" charset="0"/>
              </a:rPr>
              <a:t>familia</a:t>
            </a:r>
            <a:r>
              <a:rPr lang="en-US" dirty="0">
                <a:latin typeface="Bookman Old Style" panose="02050604050505020204" pitchFamily="18" charset="0"/>
              </a:rPr>
              <a:t> particular, para que </a:t>
            </a:r>
            <a:r>
              <a:rPr lang="en-US" dirty="0" err="1">
                <a:latin typeface="Bookman Old Style" panose="02050604050505020204" pitchFamily="18" charset="0"/>
              </a:rPr>
              <a:t>podamos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crecer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virtud</a:t>
            </a:r>
            <a:r>
              <a:rPr lang="en-US" dirty="0">
                <a:latin typeface="Bookman Old Style" panose="02050604050505020204" pitchFamily="18" charset="0"/>
              </a:rPr>
              <a:t> al </a:t>
            </a:r>
            <a:r>
              <a:rPr lang="en-US" dirty="0" err="1">
                <a:latin typeface="Bookman Old Style" panose="02050604050505020204" pitchFamily="18" charset="0"/>
              </a:rPr>
              <a:t>vivir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comunión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unos</a:t>
            </a:r>
            <a:r>
              <a:rPr lang="en-US" dirty="0">
                <a:latin typeface="Bookman Old Style" panose="02050604050505020204" pitchFamily="18" charset="0"/>
              </a:rPr>
              <a:t> con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otros</a:t>
            </a:r>
            <a:r>
              <a:rPr lang="en-US" dirty="0">
                <a:latin typeface="Bookman Old Style" panose="02050604050505020204" pitchFamily="18" charset="0"/>
              </a:rPr>
              <a:t>. Te </a:t>
            </a:r>
            <a:r>
              <a:rPr lang="en-US" dirty="0" err="1">
                <a:latin typeface="Bookman Old Style" panose="02050604050505020204" pitchFamily="18" charset="0"/>
              </a:rPr>
              <a:t>damos</a:t>
            </a:r>
            <a:r>
              <a:rPr lang="en-US" dirty="0">
                <a:latin typeface="Bookman Old Style" panose="02050604050505020204" pitchFamily="18" charset="0"/>
              </a:rPr>
              <a:t> gracias </a:t>
            </a:r>
            <a:r>
              <a:rPr lang="en-US" dirty="0" err="1">
                <a:latin typeface="Bookman Old Style" panose="02050604050505020204" pitchFamily="18" charset="0"/>
              </a:rPr>
              <a:t>por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el</a:t>
            </a:r>
            <a:r>
              <a:rPr lang="en-US" dirty="0">
                <a:latin typeface="Bookman Old Style" panose="02050604050505020204" pitchFamily="18" charset="0"/>
              </a:rPr>
              <a:t> don de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unos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otros</a:t>
            </a:r>
            <a:r>
              <a:rPr lang="en-US" dirty="0">
                <a:latin typeface="Bookman Old Style" panose="02050604050505020204" pitchFamily="18" charset="0"/>
              </a:rPr>
              <a:t>. Que </a:t>
            </a:r>
            <a:r>
              <a:rPr lang="en-US" dirty="0" err="1">
                <a:latin typeface="Bookman Old Style" panose="02050604050505020204" pitchFamily="18" charset="0"/>
              </a:rPr>
              <a:t>podamos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dones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unos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los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otros</a:t>
            </a:r>
            <a:r>
              <a:rPr lang="en-US" dirty="0">
                <a:latin typeface="Bookman Old Style" panose="02050604050505020204" pitchFamily="18" charset="0"/>
              </a:rPr>
              <a:t> y </a:t>
            </a:r>
            <a:r>
              <a:rPr lang="en-US" dirty="0" err="1">
                <a:latin typeface="Bookman Old Style" panose="02050604050505020204" pitchFamily="18" charset="0"/>
              </a:rPr>
              <a:t>edificarnos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unos</a:t>
            </a:r>
            <a:r>
              <a:rPr lang="en-US" dirty="0">
                <a:latin typeface="Bookman Old Style" panose="02050604050505020204" pitchFamily="18" charset="0"/>
              </a:rPr>
              <a:t> a </a:t>
            </a:r>
            <a:r>
              <a:rPr lang="en-US" dirty="0" err="1">
                <a:latin typeface="Bookman Old Style" panose="02050604050505020204" pitchFamily="18" charset="0"/>
              </a:rPr>
              <a:t>otros</a:t>
            </a:r>
            <a:r>
              <a:rPr lang="en-US" dirty="0">
                <a:latin typeface="Bookman Old Style" panose="02050604050505020204" pitchFamily="18" charset="0"/>
              </a:rPr>
              <a:t> para </a:t>
            </a:r>
            <a:r>
              <a:rPr lang="en-US" dirty="0" err="1">
                <a:latin typeface="Bookman Old Style" panose="02050604050505020204" pitchFamily="18" charset="0"/>
              </a:rPr>
              <a:t>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propósito</a:t>
            </a:r>
            <a:r>
              <a:rPr lang="en-US" dirty="0">
                <a:latin typeface="Bookman Old Style" panose="02050604050505020204" pitchFamily="18" charset="0"/>
              </a:rPr>
              <a:t> para </a:t>
            </a:r>
            <a:r>
              <a:rPr lang="en-US" dirty="0" err="1">
                <a:latin typeface="Bookman Old Style" panose="02050604050505020204" pitchFamily="18" charset="0"/>
              </a:rPr>
              <a:t>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cual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nos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creaste</a:t>
            </a:r>
            <a:r>
              <a:rPr lang="en-US" dirty="0">
                <a:latin typeface="Bookman Old Style" panose="02050604050505020204" pitchFamily="18" charset="0"/>
              </a:rPr>
              <a:t>. Que </a:t>
            </a:r>
            <a:r>
              <a:rPr lang="en-US" dirty="0" err="1">
                <a:latin typeface="Bookman Old Style" panose="02050604050505020204" pitchFamily="18" charset="0"/>
              </a:rPr>
              <a:t>seamos</a:t>
            </a:r>
            <a:r>
              <a:rPr lang="en-US" dirty="0">
                <a:latin typeface="Bookman Old Style" panose="02050604050505020204" pitchFamily="18" charset="0"/>
              </a:rPr>
              <a:t> lentos para la </a:t>
            </a:r>
            <a:r>
              <a:rPr lang="en-US" dirty="0" err="1">
                <a:latin typeface="Bookman Old Style" panose="02050604050505020204" pitchFamily="18" charset="0"/>
              </a:rPr>
              <a:t>ira</a:t>
            </a:r>
            <a:r>
              <a:rPr lang="en-US" dirty="0">
                <a:latin typeface="Bookman Old Style" panose="02050604050505020204" pitchFamily="18" charset="0"/>
              </a:rPr>
              <a:t> y </a:t>
            </a:r>
            <a:r>
              <a:rPr lang="en-US" dirty="0" err="1">
                <a:latin typeface="Bookman Old Style" panose="02050604050505020204" pitchFamily="18" charset="0"/>
              </a:rPr>
              <a:t>rápidos</a:t>
            </a:r>
            <a:r>
              <a:rPr lang="en-US" dirty="0">
                <a:latin typeface="Bookman Old Style" panose="02050604050505020204" pitchFamily="18" charset="0"/>
              </a:rPr>
              <a:t> para </a:t>
            </a:r>
            <a:r>
              <a:rPr lang="en-US" dirty="0" err="1">
                <a:latin typeface="Bookman Old Style" panose="02050604050505020204" pitchFamily="18" charset="0"/>
              </a:rPr>
              <a:t>amar</a:t>
            </a:r>
            <a:r>
              <a:rPr lang="en-US" dirty="0">
                <a:latin typeface="Bookman Old Style" panose="02050604050505020204" pitchFamily="18" charset="0"/>
              </a:rPr>
              <a:t>. En </a:t>
            </a:r>
            <a:r>
              <a:rPr lang="en-US" dirty="0" err="1">
                <a:latin typeface="Bookman Old Style" panose="02050604050505020204" pitchFamily="18" charset="0"/>
              </a:rPr>
              <a:t>nuestra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unión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toda</a:t>
            </a:r>
            <a:r>
              <a:rPr lang="en-US" dirty="0">
                <a:latin typeface="Bookman Old Style" panose="02050604050505020204" pitchFamily="18" charset="0"/>
              </a:rPr>
              <a:t> la </a:t>
            </a:r>
            <a:r>
              <a:rPr lang="en-US" dirty="0" err="1">
                <a:latin typeface="Bookman Old Style" panose="02050604050505020204" pitchFamily="18" charset="0"/>
              </a:rPr>
              <a:t>vida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como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familia</a:t>
            </a:r>
            <a:r>
              <a:rPr lang="en-US" dirty="0">
                <a:latin typeface="Bookman Old Style" panose="02050604050505020204" pitchFamily="18" charset="0"/>
              </a:rPr>
              <a:t>, que </a:t>
            </a:r>
            <a:r>
              <a:rPr lang="en-US" dirty="0" err="1">
                <a:latin typeface="Bookman Old Style" panose="02050604050505020204" pitchFamily="18" charset="0"/>
              </a:rPr>
              <a:t>siempre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veamos</a:t>
            </a:r>
            <a:r>
              <a:rPr lang="en-US" dirty="0">
                <a:latin typeface="Bookman Old Style" panose="02050604050505020204" pitchFamily="18" charset="0"/>
              </a:rPr>
              <a:t> a </a:t>
            </a:r>
            <a:r>
              <a:rPr lang="en-US" dirty="0" err="1">
                <a:latin typeface="Bookman Old Style" panose="02050604050505020204" pitchFamily="18" charset="0"/>
              </a:rPr>
              <a:t>cada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miembro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como</a:t>
            </a:r>
            <a:r>
              <a:rPr lang="en-US" dirty="0">
                <a:latin typeface="Bookman Old Style" panose="02050604050505020204" pitchFamily="18" charset="0"/>
              </a:rPr>
              <a:t> un regalo de Ti para la </a:t>
            </a:r>
            <a:r>
              <a:rPr lang="en-US" dirty="0" err="1">
                <a:latin typeface="Bookman Old Style" panose="02050604050505020204" pitchFamily="18" charset="0"/>
              </a:rPr>
              <a:t>salvación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nuestras</a:t>
            </a:r>
            <a:r>
              <a:rPr lang="en-US" dirty="0">
                <a:latin typeface="Bookman Old Style" panose="02050604050505020204" pitchFamily="18" charset="0"/>
              </a:rPr>
              <a:t> almas.  
Gloria... </a:t>
            </a:r>
            <a:r>
              <a:rPr lang="en-US" dirty="0" err="1">
                <a:latin typeface="Bookman Old Style" panose="02050604050505020204" pitchFamily="18" charset="0"/>
              </a:rPr>
              <a:t>Amén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8644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Su MISIÓN FAMILIAR en </a:t>
            </a:r>
            <a:r>
              <a:rPr lang="en-US" sz="4400" b="1" dirty="0" err="1"/>
              <a:t>el</a:t>
            </a:r>
            <a:r>
              <a:rPr lang="en-US" sz="4400" b="1" dirty="0"/>
              <a:t> hogar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513" y="1078523"/>
            <a:ext cx="8219872" cy="586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o más de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 y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Mire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y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Apple Roses, ¡un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delicioso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manjar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honrar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Mary! 
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hornear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comer las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golosinas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reúnanse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alrededor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altar/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oración de su casa,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enciendan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bendita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votiva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Rosario en honor al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cumpleaños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Nuestra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Madre María.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oden Rosary Wood - Free photo on Pixaba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8045">
            <a:off x="8405675" y="1178837"/>
            <a:ext cx="3089429" cy="54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y, Mother of God | Actually, she's the mother of Jesus, b… | Flick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8523"/>
            <a:ext cx="12192000" cy="5779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622" y="2166151"/>
            <a:ext cx="5084847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 Fiesta de </a:t>
            </a:r>
            <a:r>
              <a:rPr lang="en-US" sz="2400" dirty="0" err="1"/>
              <a:t>los</a:t>
            </a:r>
            <a:r>
              <a:rPr lang="en-US" sz="2400" dirty="0"/>
              <a:t> 
Natividad de la </a:t>
            </a:r>
            <a:r>
              <a:rPr lang="en-US" sz="2400" dirty="0" err="1"/>
              <a:t>Santísima</a:t>
            </a:r>
            <a:r>
              <a:rPr lang="en-US" sz="2400" dirty="0"/>
              <a:t> Virgen María se </a:t>
            </a:r>
            <a:r>
              <a:rPr lang="en-US" sz="2400" dirty="0" err="1"/>
              <a:t>celebra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año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ocho</a:t>
            </a:r>
            <a:r>
              <a:rPr lang="en-US" sz="2400" dirty="0"/>
              <a:t> de </a:t>
            </a:r>
            <a:r>
              <a:rPr lang="en-US" sz="2400" dirty="0" err="1"/>
              <a:t>septiembre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/>
              <a:t>
Hoy </a:t>
            </a:r>
            <a:r>
              <a:rPr lang="en-US" sz="2400" dirty="0" err="1"/>
              <a:t>vamos</a:t>
            </a:r>
            <a:r>
              <a:rPr lang="en-US" sz="2400" dirty="0"/>
              <a:t> a </a:t>
            </a:r>
            <a:r>
              <a:rPr lang="en-US" sz="2400" dirty="0" err="1"/>
              <a:t>celebrar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cumpleaños</a:t>
            </a:r>
            <a:r>
              <a:rPr lang="en-US" sz="2400" dirty="0"/>
              <a:t> de </a:t>
            </a:r>
            <a:r>
              <a:rPr lang="en-US" sz="2400" dirty="0" err="1"/>
              <a:t>nuestra</a:t>
            </a:r>
            <a:r>
              <a:rPr lang="en-US" sz="2400" dirty="0"/>
              <a:t> Madre María,
y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comienzo</a:t>
            </a:r>
            <a:r>
              <a:rPr lang="en-US" sz="2400" dirty="0"/>
              <a:t> de Nuestro </a:t>
            </a:r>
            <a:r>
              <a:rPr lang="en-US" sz="2400" dirty="0" err="1"/>
              <a:t>año</a:t>
            </a:r>
            <a:r>
              <a:rPr lang="en-US" sz="2400" dirty="0"/>
              <a:t> de  
Familias Formando Discípulos!!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266" y="172326"/>
            <a:ext cx="10249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¡CELEBRANDO EL CUMPLEAÑOS DE LA MADRE MARÍA!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2CB7D4-CABB-5C92-B5EB-C7573364CA9E}"/>
              </a:ext>
            </a:extLst>
          </p:cNvPr>
          <p:cNvSpPr/>
          <p:nvPr/>
        </p:nvSpPr>
        <p:spPr>
          <a:xfrm>
            <a:off x="275" y="-39552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97B615-24FC-3BE7-6DE6-BE90E7425532}"/>
              </a:ext>
            </a:extLst>
          </p:cNvPr>
          <p:cNvSpPr txBox="1">
            <a:spLocks/>
          </p:cNvSpPr>
          <p:nvPr/>
        </p:nvSpPr>
        <p:spPr>
          <a:xfrm>
            <a:off x="2935897" y="1926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ORACIÓN INICIAL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7DE29-A772-7256-9A91-1C6CA21805D7}"/>
              </a:ext>
            </a:extLst>
          </p:cNvPr>
          <p:cNvSpPr/>
          <p:nvPr/>
        </p:nvSpPr>
        <p:spPr>
          <a:xfrm>
            <a:off x="216601" y="1371545"/>
            <a:ext cx="613119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Señor</a:t>
            </a:r>
            <a:r>
              <a:rPr lang="en-US" sz="2600" dirty="0"/>
              <a:t> </a:t>
            </a:r>
            <a:r>
              <a:rPr lang="en-US" sz="2600" dirty="0" err="1"/>
              <a:t>Jesucristo</a:t>
            </a:r>
            <a:r>
              <a:rPr lang="en-US" sz="2600" dirty="0"/>
              <a:t>,</a:t>
            </a:r>
          </a:p>
          <a:p>
            <a:r>
              <a:rPr lang="en-US" sz="2600" dirty="0"/>
              <a:t>Te </a:t>
            </a:r>
            <a:r>
              <a:rPr lang="en-US" sz="2600" dirty="0" err="1"/>
              <a:t>encomendamos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bendición</a:t>
            </a:r>
            <a:r>
              <a:rPr lang="en-US" sz="2600" dirty="0"/>
              <a:t> y </a:t>
            </a:r>
            <a:r>
              <a:rPr lang="en-US" sz="2600" dirty="0" err="1"/>
              <a:t>protección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r>
              <a:rPr lang="en-US" sz="2600" dirty="0"/>
              <a:t>Te </a:t>
            </a:r>
            <a:r>
              <a:rPr lang="en-US" sz="2600" dirty="0" err="1"/>
              <a:t>amamos</a:t>
            </a:r>
            <a:r>
              <a:rPr lang="en-US" sz="2600" dirty="0"/>
              <a:t> </a:t>
            </a:r>
            <a:r>
              <a:rPr lang="en-US" sz="2600" dirty="0" err="1"/>
              <a:t>Señor</a:t>
            </a:r>
            <a:r>
              <a:rPr lang="en-US" sz="2600" dirty="0"/>
              <a:t> Jesús con todo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corazón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que </a:t>
            </a:r>
            <a:r>
              <a:rPr lang="en-US" sz="2600" dirty="0" err="1"/>
              <a:t>ayudes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a ser </a:t>
            </a:r>
            <a:r>
              <a:rPr lang="en-US" sz="2600" dirty="0" err="1"/>
              <a:t>más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la Sagrada Familia.</a:t>
            </a:r>
          </a:p>
          <a:p>
            <a:endParaRPr lang="en-US" sz="2600" dirty="0"/>
          </a:p>
          <a:p>
            <a:r>
              <a:rPr lang="en-US" sz="2600" dirty="0" err="1"/>
              <a:t>Ayúdanos</a:t>
            </a:r>
            <a:r>
              <a:rPr lang="en-US" sz="2600" dirty="0"/>
              <a:t> a ser </a:t>
            </a:r>
            <a:r>
              <a:rPr lang="en-US" sz="2600" dirty="0" err="1"/>
              <a:t>amables</a:t>
            </a:r>
            <a:r>
              <a:rPr lang="en-US" sz="2600" dirty="0"/>
              <a:t>, amorosos y </a:t>
            </a:r>
            <a:r>
              <a:rPr lang="en-US" sz="2600" dirty="0" err="1"/>
              <a:t>pacientes</a:t>
            </a:r>
            <a:r>
              <a:rPr lang="en-US" sz="2600" dirty="0"/>
              <a:t> </a:t>
            </a:r>
            <a:r>
              <a:rPr lang="en-US" sz="2600" dirty="0" err="1"/>
              <a:t>unos</a:t>
            </a:r>
            <a:r>
              <a:rPr lang="en-US" sz="2600" dirty="0"/>
              <a:t> con </a:t>
            </a:r>
            <a:r>
              <a:rPr lang="en-US" sz="2600" dirty="0" err="1"/>
              <a:t>otros</a:t>
            </a:r>
            <a:r>
              <a:rPr lang="en-US" sz="2600" dirty="0"/>
              <a:t>.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toda</a:t>
            </a:r>
            <a:r>
              <a:rPr lang="en-US" sz="2600" dirty="0"/>
              <a:t> la </a:t>
            </a:r>
            <a:r>
              <a:rPr lang="en-US" sz="2600" dirty="0" err="1"/>
              <a:t>gracia</a:t>
            </a:r>
            <a:r>
              <a:rPr lang="en-US" sz="2600" dirty="0"/>
              <a:t> que </a:t>
            </a:r>
            <a:r>
              <a:rPr lang="en-US" sz="2600" dirty="0" err="1"/>
              <a:t>necesitamos</a:t>
            </a:r>
            <a:r>
              <a:rPr lang="en-US" sz="2600" dirty="0"/>
              <a:t> para </a:t>
            </a:r>
            <a:r>
              <a:rPr lang="en-US" sz="2600" dirty="0" err="1"/>
              <a:t>convertirnos</a:t>
            </a:r>
            <a:r>
              <a:rPr lang="en-US" sz="2600" dirty="0"/>
              <a:t> en santos y </a:t>
            </a:r>
            <a:r>
              <a:rPr lang="en-US" sz="2600" dirty="0" err="1"/>
              <a:t>tus</a:t>
            </a:r>
            <a:r>
              <a:rPr lang="en-US" sz="2600" dirty="0"/>
              <a:t> </a:t>
            </a:r>
            <a:r>
              <a:rPr lang="en-US" sz="2600" dirty="0" err="1"/>
              <a:t>fieles</a:t>
            </a:r>
            <a:r>
              <a:rPr lang="en-US" sz="2600" dirty="0"/>
              <a:t> </a:t>
            </a:r>
            <a:r>
              <a:rPr lang="en-US" sz="2600" dirty="0" err="1"/>
              <a:t>discípulos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Amén</a:t>
            </a:r>
            <a:endParaRPr lang="en-US" sz="2600" dirty="0"/>
          </a:p>
        </p:txBody>
      </p:sp>
      <p:pic>
        <p:nvPicPr>
          <p:cNvPr id="3" name="Picture 2" descr="Download Bible Love Christ God Jesus Prayer Christianity HQ PNG Image ...">
            <a:extLst>
              <a:ext uri="{FF2B5EF4-FFF2-40B4-BE49-F238E27FC236}">
                <a16:creationId xmlns:a16="http://schemas.microsoft.com/office/drawing/2014/main" id="{4335BED0-DA8F-93B0-D4CF-A817FF668B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130"/>
          <a:stretch/>
        </p:blipFill>
        <p:spPr>
          <a:xfrm>
            <a:off x="5931878" y="1539142"/>
            <a:ext cx="6260122" cy="53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7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0544" y="146245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Rompehielos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314" y="1358283"/>
            <a:ext cx="60720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¡Todos se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presentan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comparten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su canción o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favorita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 descr="A cartoon of a person singing into a microphone&#10;&#10;Description automatically generated">
            <a:extLst>
              <a:ext uri="{FF2B5EF4-FFF2-40B4-BE49-F238E27FC236}">
                <a16:creationId xmlns:a16="http://schemas.microsoft.com/office/drawing/2014/main" id="{F3DF0F27-BED2-1DBF-561D-F8D54F0E2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5074" y="1224768"/>
            <a:ext cx="5059403" cy="56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492" y="85978"/>
            <a:ext cx="3374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¿PREGUNTA?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90" y="999503"/>
            <a:ext cx="962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Iglesia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Doméstica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29506-E1E5-7955-3405-E327D33CDA8E}"/>
              </a:ext>
            </a:extLst>
          </p:cNvPr>
          <p:cNvSpPr txBox="1"/>
          <p:nvPr/>
        </p:nvSpPr>
        <p:spPr>
          <a:xfrm>
            <a:off x="3213813" y="64905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https://youtu.be/IgINFRIEA6Y?si=B29UgKpKigdlmPYV</a:t>
            </a:r>
          </a:p>
        </p:txBody>
      </p:sp>
      <p:pic>
        <p:nvPicPr>
          <p:cNvPr id="10" name="Online Media 9" descr="FAMILIA COMO IGLESIA DOMESTICA">
            <a:hlinkClick r:id="" action="ppaction://media"/>
            <a:extLst>
              <a:ext uri="{FF2B5EF4-FFF2-40B4-BE49-F238E27FC236}">
                <a16:creationId xmlns:a16="http://schemas.microsoft.com/office/drawing/2014/main" id="{6495CDDC-695D-A2B6-13CC-D7E9749DC8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6679" y="1795257"/>
            <a:ext cx="8310267" cy="46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6F23132C-802F-FFF5-D7F5-F92EA408F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/>
          <a:stretch/>
        </p:blipFill>
        <p:spPr>
          <a:xfrm>
            <a:off x="-1" y="215089"/>
            <a:ext cx="7607029" cy="6642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1616" y="1370863"/>
            <a:ext cx="5695545" cy="480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"Una Iglesia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Doméstica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hogar de personas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con Dios a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sacramental de la Iglesia y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comprometidas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vivir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Visión Cristiana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Trinitaria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 entre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con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6251A-82EA-7F9A-BC2F-7C7EAFD24592}"/>
              </a:ext>
            </a:extLst>
          </p:cNvPr>
          <p:cNvSpPr txBox="1"/>
          <p:nvPr/>
        </p:nvSpPr>
        <p:spPr>
          <a:xfrm>
            <a:off x="4899647" y="107586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RESPUESTS 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492" y="85978"/>
            <a:ext cx="3374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¿PREGUNTA?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533" y="2064277"/>
            <a:ext cx="9846320" cy="421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Visión Cristiana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Trinitaria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Amor?</a:t>
            </a:r>
          </a:p>
          <a:p>
            <a:pPr algn="ctr"/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es 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Trinidad, lo que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Él es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 en un solo Dios: Dios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Padre, Dios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Dios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Espíritu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Santo,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Comunión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Personas.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forma más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sencilla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que 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 es,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¡"Familia"!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C73B0E14-47C5-2205-FEF5-9638155AA0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1" y="1009960"/>
            <a:ext cx="5724343" cy="54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ainting of three women sitting at a table&#10;&#10;Description automatically generated">
            <a:extLst>
              <a:ext uri="{FF2B5EF4-FFF2-40B4-BE49-F238E27FC236}">
                <a16:creationId xmlns:a16="http://schemas.microsoft.com/office/drawing/2014/main" id="{4F17585C-6478-93E9-F803-5154CB1B9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114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6437855" y="640238"/>
            <a:ext cx="5429811" cy="557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¡La </a:t>
            </a:r>
            <a:r>
              <a:rPr lang="en-US" sz="2400" dirty="0" err="1"/>
              <a:t>Santísima</a:t>
            </a:r>
            <a:r>
              <a:rPr lang="en-US" sz="2400" dirty="0"/>
              <a:t> Trinidad es la </a:t>
            </a:r>
            <a:r>
              <a:rPr lang="en-US" sz="2400" dirty="0" err="1"/>
              <a:t>primera</a:t>
            </a:r>
            <a:r>
              <a:rPr lang="en-US" sz="2400" dirty="0"/>
              <a:t> Familia que ha </a:t>
            </a:r>
            <a:r>
              <a:rPr lang="en-US" sz="2400" dirty="0" err="1"/>
              <a:t>existido</a:t>
            </a:r>
            <a:r>
              <a:rPr lang="en-US" sz="2400" dirty="0"/>
              <a:t>! 
De hecho, </a:t>
            </a:r>
            <a:r>
              <a:rPr lang="en-US" sz="2400" dirty="0" err="1"/>
              <a:t>leemos</a:t>
            </a:r>
            <a:r>
              <a:rPr lang="en-US" sz="2400" dirty="0"/>
              <a:t> en la Biblia que 
Dios es amor.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La Trinidad -Dios Padre, Dios </a:t>
            </a:r>
            <a:r>
              <a:rPr lang="en-US" sz="2400" dirty="0" err="1"/>
              <a:t>Hijo</a:t>
            </a:r>
            <a:r>
              <a:rPr lang="en-US" sz="2400" dirty="0"/>
              <a:t> y Dios </a:t>
            </a:r>
            <a:r>
              <a:rPr lang="en-US" sz="2400" dirty="0" err="1"/>
              <a:t>Espíritu</a:t>
            </a:r>
            <a:r>
              <a:rPr lang="en-US" sz="2400" dirty="0"/>
              <a:t> Santo- se </a:t>
            </a:r>
            <a:r>
              <a:rPr lang="en-US" sz="2400" dirty="0" err="1"/>
              <a:t>amó</a:t>
            </a:r>
            <a:r>
              <a:rPr lang="en-US" sz="2400" dirty="0"/>
              <a:t> </a:t>
            </a:r>
            <a:r>
              <a:rPr lang="en-US" sz="2400" dirty="0" err="1"/>
              <a:t>eternamente</a:t>
            </a:r>
            <a:r>
              <a:rPr lang="en-US" sz="2400" dirty="0"/>
              <a:t> y </a:t>
            </a:r>
            <a:r>
              <a:rPr lang="en-US" sz="2400" dirty="0" err="1"/>
              <a:t>amó</a:t>
            </a:r>
            <a:r>
              <a:rPr lang="en-US" sz="2400" dirty="0"/>
              <a:t> tanto ser Familia que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Único</a:t>
            </a:r>
            <a:r>
              <a:rPr lang="en-US" sz="2400" dirty="0"/>
              <a:t> Dios </a:t>
            </a:r>
            <a:r>
              <a:rPr lang="en-US" sz="2400" dirty="0" err="1"/>
              <a:t>decidió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amor, </a:t>
            </a:r>
            <a:r>
              <a:rPr lang="en-US" sz="2400" dirty="0" err="1"/>
              <a:t>multiplicarse</a:t>
            </a:r>
            <a:r>
              <a:rPr lang="en-US" sz="2400" dirty="0"/>
              <a:t> y </a:t>
            </a: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crecer</a:t>
            </a:r>
            <a:r>
              <a:rPr lang="en-US" sz="2400" dirty="0"/>
              <a:t> su </a:t>
            </a:r>
            <a:r>
              <a:rPr lang="en-US" sz="2400" dirty="0" err="1"/>
              <a:t>familia</a:t>
            </a:r>
            <a:r>
              <a:rPr lang="en-US" sz="2400" dirty="0"/>
              <a:t>.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/>
              <a:t>Entonces</a:t>
            </a:r>
            <a:r>
              <a:rPr lang="en-US" sz="2400" dirty="0"/>
              <a:t>, Dios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creó</a:t>
            </a:r>
            <a:r>
              <a:rPr lang="en-US" sz="2400" dirty="0"/>
              <a:t> a </a:t>
            </a:r>
            <a:r>
              <a:rPr lang="en-US" sz="2400" dirty="0" err="1"/>
              <a:t>nosotros</a:t>
            </a:r>
            <a:r>
              <a:rPr lang="en-US" sz="2400" dirty="0"/>
              <a:t>, </a:t>
            </a:r>
            <a:r>
              <a:rPr lang="en-US" sz="2400" dirty="0" err="1"/>
              <a:t>seres</a:t>
            </a:r>
            <a:r>
              <a:rPr lang="en-US" sz="2400" dirty="0"/>
              <a:t> </a:t>
            </a:r>
            <a:r>
              <a:rPr lang="en-US" sz="2400" dirty="0" err="1"/>
              <a:t>humanos</a:t>
            </a:r>
            <a:r>
              <a:rPr lang="en-US" sz="2400" dirty="0"/>
              <a:t>, a su imagen y </a:t>
            </a:r>
            <a:r>
              <a:rPr lang="en-US" sz="2400" dirty="0" err="1"/>
              <a:t>semejanza</a:t>
            </a:r>
            <a:r>
              <a:rPr lang="en-US" sz="2400" dirty="0"/>
              <a:t>, para </a:t>
            </a:r>
            <a:r>
              <a:rPr lang="en-US" sz="2400" dirty="0" err="1"/>
              <a:t>amar</a:t>
            </a:r>
            <a:r>
              <a:rPr lang="en-US" sz="2400" dirty="0"/>
              <a:t> y ser </a:t>
            </a:r>
            <a:r>
              <a:rPr lang="en-US" sz="2400" dirty="0" err="1"/>
              <a:t>amados</a:t>
            </a:r>
            <a:r>
              <a:rPr lang="en-US" sz="2400" dirty="0"/>
              <a:t> y para ser su </a:t>
            </a:r>
            <a:r>
              <a:rPr lang="en-US" sz="2400" dirty="0" err="1"/>
              <a:t>familia</a:t>
            </a:r>
            <a:r>
              <a:rPr lang="en-US" sz="2400" dirty="0"/>
              <a:t>.</a:t>
            </a:r>
            <a:endParaRPr lang="en-US" sz="2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AD483-CE1F-8FEA-9FE0-80E99960EB9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growrag.wordpress.com/category/trin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lhouette of a family holding hands&#10;&#10;Description automatically generated">
            <a:extLst>
              <a:ext uri="{FF2B5EF4-FFF2-40B4-BE49-F238E27FC236}">
                <a16:creationId xmlns:a16="http://schemas.microsoft.com/office/drawing/2014/main" id="{26F8E12C-E2F5-AB1B-D096-7E91222D1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800"/>
          <a:stretch/>
        </p:blipFill>
        <p:spPr>
          <a:xfrm>
            <a:off x="-25659" y="470699"/>
            <a:ext cx="12217659" cy="638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447" y="154541"/>
            <a:ext cx="6467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CONVERSACIÓN FAMILIAR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565" y="1459230"/>
            <a:ext cx="88788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"Una Iglesia </a:t>
            </a:r>
            <a:r>
              <a:rPr lang="en-US" sz="3200" b="1" i="1" dirty="0" err="1"/>
              <a:t>Doméstica</a:t>
            </a:r>
            <a:r>
              <a:rPr lang="en-US" sz="3200" b="1" i="1" dirty="0"/>
              <a:t> es un hogar de personas </a:t>
            </a:r>
            <a:r>
              <a:rPr lang="en-US" sz="3200" b="1" i="1" dirty="0" err="1"/>
              <a:t>unidas</a:t>
            </a:r>
            <a:r>
              <a:rPr lang="en-US" sz="3200" b="1" i="1" dirty="0"/>
              <a:t> entre </a:t>
            </a:r>
            <a:r>
              <a:rPr lang="en-US" sz="3200" b="1" i="1" dirty="0" err="1"/>
              <a:t>sí</a:t>
            </a:r>
            <a:r>
              <a:rPr lang="en-US" sz="3200" b="1" i="1" dirty="0"/>
              <a:t> y con Dios”</a:t>
            </a:r>
          </a:p>
          <a:p>
            <a:pPr algn="ctr"/>
            <a:endParaRPr lang="en-US" dirty="0"/>
          </a:p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pasamos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juntos</a:t>
            </a:r>
            <a:r>
              <a:rPr lang="en-US" dirty="0"/>
              <a:t>, </a:t>
            </a:r>
            <a:r>
              <a:rPr lang="en-US" dirty="0" err="1"/>
              <a:t>compartimos</a:t>
            </a:r>
            <a:r>
              <a:rPr lang="en-US" dirty="0"/>
              <a:t>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corazones</a:t>
            </a:r>
            <a:r>
              <a:rPr lang="en-US" dirty="0"/>
              <a:t>, </a:t>
            </a:r>
            <a:r>
              <a:rPr lang="en-US" dirty="0" err="1"/>
              <a:t>oramos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sacrificamos</a:t>
            </a:r>
            <a:r>
              <a:rPr lang="en-US" dirty="0"/>
              <a:t> y </a:t>
            </a:r>
            <a:r>
              <a:rPr lang="en-US" dirty="0" err="1"/>
              <a:t>amamos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unimos</a:t>
            </a:r>
            <a:r>
              <a:rPr lang="en-US" dirty="0"/>
              <a:t> más </a:t>
            </a:r>
            <a:r>
              <a:rPr lang="en-US" dirty="0" err="1"/>
              <a:t>unos</a:t>
            </a:r>
            <a:r>
              <a:rPr lang="en-US" dirty="0"/>
              <a:t> a </a:t>
            </a:r>
            <a:r>
              <a:rPr lang="en-US" dirty="0" err="1"/>
              <a:t>otros</a:t>
            </a:r>
            <a:r>
              <a:rPr lang="en-US" dirty="0"/>
              <a:t> y a Dios. Ser </a:t>
            </a:r>
            <a:r>
              <a:rPr lang="en-US" dirty="0" err="1"/>
              <a:t>una</a:t>
            </a:r>
            <a:r>
              <a:rPr lang="en-US" dirty="0"/>
              <a:t> Iglesia </a:t>
            </a:r>
            <a:r>
              <a:rPr lang="en-US" dirty="0" err="1"/>
              <a:t>Doméstica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las personas en su hogar, la </a:t>
            </a:r>
            <a:r>
              <a:rPr lang="en-US" dirty="0" err="1"/>
              <a:t>mayoría</a:t>
            </a:r>
            <a:r>
              <a:rPr lang="en-US" dirty="0"/>
              <a:t> de las </a:t>
            </a:r>
            <a:r>
              <a:rPr lang="en-US" dirty="0" err="1"/>
              <a:t>veces</a:t>
            </a:r>
            <a:r>
              <a:rPr lang="en-US" dirty="0"/>
              <a:t>, </a:t>
            </a:r>
            <a:r>
              <a:rPr lang="en-US" dirty="0" err="1"/>
              <a:t>muestran</a:t>
            </a:r>
            <a:r>
              <a:rPr lang="en-US" dirty="0"/>
              <a:t> amor de </a:t>
            </a:r>
            <a:r>
              <a:rPr lang="en-US" dirty="0" err="1"/>
              <a:t>maneras</a:t>
            </a:r>
            <a:r>
              <a:rPr lang="en-US" dirty="0"/>
              <a:t> </a:t>
            </a:r>
            <a:r>
              <a:rPr lang="en-US" dirty="0" err="1"/>
              <a:t>ordinarias</a:t>
            </a:r>
            <a:r>
              <a:rPr lang="en-US" dirty="0"/>
              <a:t>. Por </a:t>
            </a:r>
            <a:r>
              <a:rPr lang="en-US" dirty="0" err="1"/>
              <a:t>ejemplo</a:t>
            </a:r>
            <a:r>
              <a:rPr lang="en-US" dirty="0"/>
              <a:t>, ¿</a:t>
            </a:r>
            <a:r>
              <a:rPr lang="en-US" dirty="0" err="1"/>
              <a:t>oran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o </a:t>
            </a:r>
            <a:r>
              <a:rPr lang="en-US" dirty="0" err="1"/>
              <a:t>agradecen</a:t>
            </a:r>
            <a:r>
              <a:rPr lang="en-US" dirty="0"/>
              <a:t> a Dios </a:t>
            </a:r>
            <a:r>
              <a:rPr lang="en-US" dirty="0" err="1"/>
              <a:t>por</a:t>
            </a:r>
            <a:r>
              <a:rPr lang="en-US" dirty="0"/>
              <a:t> Su amor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oraciones</a:t>
            </a:r>
            <a:r>
              <a:rPr lang="en-US" dirty="0"/>
              <a:t>? 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sirven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maneras</a:t>
            </a:r>
            <a:r>
              <a:rPr lang="en-US" dirty="0"/>
              <a:t>? ¿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divertidas</a:t>
            </a:r>
            <a:r>
              <a:rPr lang="en-US" dirty="0"/>
              <a:t> </a:t>
            </a:r>
            <a:r>
              <a:rPr lang="en-US" dirty="0" err="1"/>
              <a:t>juntos</a:t>
            </a:r>
            <a:r>
              <a:rPr lang="en-US" dirty="0"/>
              <a:t>?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sencillas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parezcan</a:t>
            </a:r>
            <a:r>
              <a:rPr lang="en-US" dirty="0"/>
              <a:t> </a:t>
            </a:r>
            <a:r>
              <a:rPr lang="en-US" dirty="0" err="1"/>
              <a:t>significativas</a:t>
            </a:r>
            <a:r>
              <a:rPr lang="en-US" dirty="0"/>
              <a:t>,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valoradas</a:t>
            </a:r>
            <a:r>
              <a:rPr lang="en-US" dirty="0"/>
              <a:t> y </a:t>
            </a:r>
            <a:r>
              <a:rPr lang="en-US" dirty="0" err="1"/>
              <a:t>hermosas</a:t>
            </a:r>
            <a:r>
              <a:rPr lang="en-US" dirty="0"/>
              <a:t> para Dios.</a:t>
            </a:r>
          </a:p>
          <a:p>
            <a:endParaRPr lang="en-US" sz="2400" b="1" i="1" dirty="0"/>
          </a:p>
          <a:p>
            <a:r>
              <a:rPr lang="en-US" sz="2400" b="1" i="1" dirty="0"/>
              <a:t> </a:t>
            </a:r>
            <a:r>
              <a:rPr lang="en-US" sz="2400" b="1" i="1" dirty="0" err="1"/>
              <a:t>Nombra</a:t>
            </a:r>
            <a:r>
              <a:rPr lang="en-US" sz="2400" b="1" i="1" dirty="0"/>
              <a:t> </a:t>
            </a:r>
            <a:r>
              <a:rPr lang="en-US" sz="2400" b="1" i="1" dirty="0" err="1"/>
              <a:t>algunas</a:t>
            </a:r>
            <a:r>
              <a:rPr lang="en-US" sz="2400" b="1" i="1" dirty="0"/>
              <a:t> </a:t>
            </a:r>
            <a:r>
              <a:rPr lang="en-US" sz="2400" b="1" i="1" dirty="0" err="1"/>
              <a:t>maneras</a:t>
            </a:r>
            <a:r>
              <a:rPr lang="en-US" sz="2400" b="1" i="1" dirty="0"/>
              <a:t> que </a:t>
            </a:r>
            <a:r>
              <a:rPr lang="en-US" sz="2400" b="1" i="1" dirty="0" err="1"/>
              <a:t>demuestren</a:t>
            </a:r>
            <a:r>
              <a:rPr lang="en-US" sz="2400" b="1" i="1" dirty="0"/>
              <a:t> que las personas de </a:t>
            </a:r>
            <a:r>
              <a:rPr lang="en-US" sz="2400" b="1" i="1" dirty="0" err="1"/>
              <a:t>tu</a:t>
            </a:r>
            <a:r>
              <a:rPr lang="en-US" sz="2400" b="1" i="1" dirty="0"/>
              <a:t> </a:t>
            </a:r>
            <a:r>
              <a:rPr lang="en-US" sz="2400" b="1" i="1" dirty="0" err="1"/>
              <a:t>familia</a:t>
            </a:r>
            <a:r>
              <a:rPr lang="en-US" sz="2400" b="1" i="1" dirty="0"/>
              <a:t> </a:t>
            </a:r>
            <a:r>
              <a:rPr lang="en-US" sz="2400" b="1" i="1" dirty="0" err="1"/>
              <a:t>están</a:t>
            </a:r>
            <a:r>
              <a:rPr lang="en-US" sz="2400" b="1" i="1" dirty="0"/>
              <a:t> </a:t>
            </a:r>
            <a:r>
              <a:rPr lang="en-US" sz="2400" b="1" i="1" dirty="0" err="1"/>
              <a:t>unidas</a:t>
            </a:r>
            <a:r>
              <a:rPr lang="en-US" sz="2400" b="1" i="1" dirty="0"/>
              <a:t> entre </a:t>
            </a:r>
            <a:r>
              <a:rPr lang="en-US" sz="2400" b="1" i="1" dirty="0" err="1"/>
              <a:t>sí</a:t>
            </a:r>
            <a:r>
              <a:rPr lang="en-US" sz="2400" b="1" i="1" dirty="0"/>
              <a:t> y con Dios.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lhouette of a family holding hands&#10;&#10;Description automatically generated">
            <a:extLst>
              <a:ext uri="{FF2B5EF4-FFF2-40B4-BE49-F238E27FC236}">
                <a16:creationId xmlns:a16="http://schemas.microsoft.com/office/drawing/2014/main" id="{26F8E12C-E2F5-AB1B-D096-7E91222D1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800"/>
          <a:stretch/>
        </p:blipFill>
        <p:spPr>
          <a:xfrm>
            <a:off x="-25659" y="470699"/>
            <a:ext cx="12217659" cy="638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447" y="154541"/>
            <a:ext cx="6467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CONVERSACIÓN FAMILIAR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565" y="1459230"/>
            <a:ext cx="88788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“… a </a:t>
            </a:r>
            <a:r>
              <a:rPr lang="en-US" sz="3200" b="1" i="1" dirty="0" err="1"/>
              <a:t>través</a:t>
            </a:r>
            <a:r>
              <a:rPr lang="en-US" sz="3200" b="1" i="1" dirty="0"/>
              <a:t> de la </a:t>
            </a:r>
            <a:r>
              <a:rPr lang="en-US" sz="3200" b="1" i="1" dirty="0" err="1"/>
              <a:t>vida</a:t>
            </a:r>
            <a:r>
              <a:rPr lang="en-US" sz="3200" b="1" i="1" dirty="0"/>
              <a:t> sacramental de la Iglesia".</a:t>
            </a:r>
          </a:p>
          <a:p>
            <a:pPr algn="ctr"/>
            <a:endParaRPr lang="en-US" sz="2400" dirty="0"/>
          </a:p>
          <a:p>
            <a:r>
              <a:rPr lang="en-US" sz="2400" dirty="0"/>
              <a:t>Los </a:t>
            </a:r>
            <a:r>
              <a:rPr lang="en-US" sz="2400" dirty="0" err="1"/>
              <a:t>sacramentos</a:t>
            </a:r>
            <a:r>
              <a:rPr lang="en-US" sz="2400" dirty="0"/>
              <a:t> </a:t>
            </a:r>
            <a:r>
              <a:rPr lang="en-US" sz="2400" dirty="0" err="1"/>
              <a:t>fueron</a:t>
            </a:r>
            <a:r>
              <a:rPr lang="en-US" sz="2400" dirty="0"/>
              <a:t> </a:t>
            </a:r>
            <a:r>
              <a:rPr lang="en-US" sz="2400" dirty="0" err="1"/>
              <a:t>instituidos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Jesús para </a:t>
            </a:r>
            <a:r>
              <a:rPr lang="en-US" sz="2400" dirty="0" err="1"/>
              <a:t>hacernos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de la </a:t>
            </a:r>
            <a:r>
              <a:rPr lang="en-US" sz="2400" dirty="0" err="1"/>
              <a:t>familia</a:t>
            </a:r>
            <a:r>
              <a:rPr lang="en-US" sz="2400" dirty="0"/>
              <a:t> de Dios y </a:t>
            </a:r>
            <a:r>
              <a:rPr lang="en-US" sz="2400" dirty="0" err="1"/>
              <a:t>acercarnos</a:t>
            </a:r>
            <a:r>
              <a:rPr lang="en-US" sz="2400" dirty="0"/>
              <a:t> a Dios y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demás</a:t>
            </a:r>
            <a:r>
              <a:rPr lang="en-US" sz="2400" dirty="0"/>
              <a:t>. En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sacramentos</a:t>
            </a:r>
            <a:r>
              <a:rPr lang="en-US" sz="2400" dirty="0"/>
              <a:t> se </a:t>
            </a:r>
            <a:r>
              <a:rPr lang="en-US" sz="2400" dirty="0" err="1"/>
              <a:t>nos</a:t>
            </a:r>
            <a:r>
              <a:rPr lang="en-US" sz="2400" dirty="0"/>
              <a:t> da la </a:t>
            </a:r>
            <a:r>
              <a:rPr lang="en-US" sz="2400" dirty="0" err="1"/>
              <a:t>gracia</a:t>
            </a:r>
            <a:r>
              <a:rPr lang="en-US" sz="2400" dirty="0"/>
              <a:t>. </a:t>
            </a:r>
            <a:r>
              <a:rPr lang="en-US" sz="2400" dirty="0" err="1"/>
              <a:t>Experimentamos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amor de Dios y </a:t>
            </a:r>
            <a:r>
              <a:rPr lang="en-US" sz="2400" dirty="0" err="1"/>
              <a:t>entonces</a:t>
            </a:r>
            <a:r>
              <a:rPr lang="en-US" sz="2400" dirty="0"/>
              <a:t> </a:t>
            </a:r>
            <a:r>
              <a:rPr lang="en-US" sz="2400" dirty="0" err="1"/>
              <a:t>somos</a:t>
            </a:r>
            <a:r>
              <a:rPr lang="en-US" sz="2400" dirty="0"/>
              <a:t> </a:t>
            </a:r>
            <a:r>
              <a:rPr lang="en-US" sz="2400" dirty="0" err="1"/>
              <a:t>capaces</a:t>
            </a:r>
            <a:r>
              <a:rPr lang="en-US" sz="2400" dirty="0"/>
              <a:t> de </a:t>
            </a:r>
            <a:r>
              <a:rPr lang="en-US" sz="2400" dirty="0" err="1"/>
              <a:t>amar</a:t>
            </a:r>
            <a:r>
              <a:rPr lang="en-US" sz="2400" dirty="0"/>
              <a:t> </a:t>
            </a:r>
            <a:r>
              <a:rPr lang="en-US" sz="2400" dirty="0" err="1"/>
              <a:t>mejor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demás</a:t>
            </a:r>
            <a:r>
              <a:rPr lang="en-US" sz="2400" dirty="0"/>
              <a:t>, </a:t>
            </a:r>
            <a:r>
              <a:rPr lang="en-US" sz="2400" dirty="0" err="1"/>
              <a:t>perdonar</a:t>
            </a:r>
            <a:r>
              <a:rPr lang="en-US" sz="2400" dirty="0"/>
              <a:t> y </a:t>
            </a:r>
            <a:r>
              <a:rPr lang="en-US" sz="2400" dirty="0" err="1"/>
              <a:t>recibir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perdón</a:t>
            </a:r>
            <a:r>
              <a:rPr lang="en-US" sz="2400" dirty="0"/>
              <a:t>, </a:t>
            </a:r>
            <a:r>
              <a:rPr lang="en-US" sz="2400" dirty="0" err="1"/>
              <a:t>sanar</a:t>
            </a:r>
            <a:r>
              <a:rPr lang="en-US" sz="2400" dirty="0"/>
              <a:t>, </a:t>
            </a:r>
            <a:r>
              <a:rPr lang="en-US" sz="2400" dirty="0" err="1"/>
              <a:t>regocijarnos</a:t>
            </a:r>
            <a:r>
              <a:rPr lang="en-US" sz="2400" dirty="0"/>
              <a:t> y ser </a:t>
            </a:r>
            <a:r>
              <a:rPr lang="en-US" sz="2400" dirty="0" err="1"/>
              <a:t>agradecidos</a:t>
            </a:r>
            <a:r>
              <a:rPr lang="en-US" sz="2400" dirty="0"/>
              <a:t>.</a:t>
            </a:r>
            <a:endParaRPr lang="en-US" sz="2400" b="1" i="1" dirty="0"/>
          </a:p>
          <a:p>
            <a:endParaRPr lang="en-US" sz="2400" b="1" i="1" dirty="0"/>
          </a:p>
          <a:p>
            <a:pPr algn="ctr"/>
            <a:r>
              <a:rPr lang="en-US" sz="2800" b="1" i="1" dirty="0" err="1"/>
              <a:t>Mencione</a:t>
            </a:r>
            <a:r>
              <a:rPr lang="en-US" sz="2800" b="1" i="1" dirty="0"/>
              <a:t> </a:t>
            </a:r>
            <a:r>
              <a:rPr lang="en-US" sz="2800" b="1" i="1" dirty="0" err="1"/>
              <a:t>algunas</a:t>
            </a:r>
            <a:r>
              <a:rPr lang="en-US" sz="2800" b="1" i="1" dirty="0"/>
              <a:t> </a:t>
            </a:r>
            <a:r>
              <a:rPr lang="en-US" sz="2800" b="1" i="1" dirty="0" err="1"/>
              <a:t>maneras</a:t>
            </a:r>
            <a:r>
              <a:rPr lang="en-US" sz="2800" b="1" i="1" dirty="0"/>
              <a:t> en que </a:t>
            </a:r>
            <a:r>
              <a:rPr lang="en-US" sz="2800" b="1" i="1" dirty="0" err="1"/>
              <a:t>los</a:t>
            </a:r>
            <a:r>
              <a:rPr lang="en-US" sz="2800" b="1" i="1" dirty="0"/>
              <a:t> </a:t>
            </a:r>
            <a:r>
              <a:rPr lang="en-US" sz="2800" b="1" i="1" dirty="0" err="1"/>
              <a:t>miembros</a:t>
            </a:r>
            <a:r>
              <a:rPr lang="en-US" sz="2800" b="1" i="1" dirty="0"/>
              <a:t> de su </a:t>
            </a:r>
            <a:r>
              <a:rPr lang="en-US" sz="2800" b="1" i="1" dirty="0" err="1"/>
              <a:t>familia</a:t>
            </a:r>
            <a:r>
              <a:rPr lang="en-US" sz="2800" b="1" i="1" dirty="0"/>
              <a:t> </a:t>
            </a:r>
            <a:r>
              <a:rPr lang="en-US" sz="2800" b="1" i="1" dirty="0" err="1"/>
              <a:t>participan</a:t>
            </a:r>
            <a:r>
              <a:rPr lang="en-US" sz="2800" b="1" i="1" dirty="0"/>
              <a:t> en la 
</a:t>
            </a:r>
            <a:r>
              <a:rPr lang="en-US" sz="2800" b="1" i="1" dirty="0" err="1"/>
              <a:t>sacramentos</a:t>
            </a:r>
            <a:r>
              <a:rPr lang="en-US" sz="2800" b="1" i="1" dirty="0"/>
              <a:t> de la Iglesia.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18967</TotalTime>
  <Words>925</Words>
  <Application>Microsoft Office PowerPoint</Application>
  <PresentationFormat>Widescreen</PresentationFormat>
  <Paragraphs>52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112</cp:revision>
  <dcterms:created xsi:type="dcterms:W3CDTF">2021-11-19T16:04:10Z</dcterms:created>
  <dcterms:modified xsi:type="dcterms:W3CDTF">2024-09-06T17:39:51Z</dcterms:modified>
</cp:coreProperties>
</file>