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73" r:id="rId3"/>
    <p:sldId id="275" r:id="rId4"/>
    <p:sldId id="276" r:id="rId5"/>
    <p:sldId id="274" r:id="rId6"/>
    <p:sldId id="271" r:id="rId7"/>
    <p:sldId id="278" r:id="rId8"/>
    <p:sldId id="279" r:id="rId9"/>
    <p:sldId id="270" r:id="rId10"/>
    <p:sldId id="260" r:id="rId11"/>
    <p:sldId id="28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9B"/>
    <a:srgbClr val="BDB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712B-DDA5-CC47-B2D0-3DF40D0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FA72E-1523-204F-BDF9-2B6DE73D7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3DBB7-36B3-4540-9D09-816FD558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83EE1-0F25-8C41-8AD1-E5204966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FFDB-9813-504E-BD16-3734FEE9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8519-3CC9-5B4F-BDAC-A6DB9C77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03AF5-EB26-6F4C-975C-13800D740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8BA5-DC73-4B44-AEBA-7DA76688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BFF3F-487C-3646-913B-E8A437C0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29831-1ADB-8D4F-8C47-1B34A6AC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EF3DB-2601-1B47-BC1F-4885541F6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48E33-13AB-754D-BFBE-7964C2219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9A31-016C-0743-896A-26503F23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53BF3-F943-D347-B6F8-7F853BBC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D6A48-8E4E-B24E-BFFC-F42ADF18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CC55-4DB0-BB45-A097-DE24BD62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003B-895E-3740-A9D6-DE20D686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7D6C7-4DB6-E141-9185-A2C963F9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1A40E-8DD5-B741-B8A3-44F01F26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8BFF-2250-5941-A5F1-6BBD9A17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3361-3C29-A844-8290-022097CA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72FDB-F99C-DF41-B7AD-40EFA86DC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5C5B-C773-9F49-A8D0-CD2CFE4C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41C20-51FE-E94E-A263-44FF6C30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0726-488A-DA43-BB76-AAD0DE60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1823-BDE7-A047-B9CF-4220552A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51785-1469-6547-BAB3-BF7929D53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33042-E78A-104A-8C27-0B05FEEFE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3732D-3F10-4C45-878B-670ADC38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20372-B2F0-004A-8A1E-D6A2176F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D4FCB-BC59-5848-BAA3-A0385441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C9D1-D54E-A441-B986-31F2FC92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DFB83-8FA8-F24C-9730-C1C350B29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7B4B0-F9C7-5A43-B1B3-0A890170D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3D00D-A597-0D48-850F-6A91F2770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75FAD-7DFB-864F-A64A-5B8AF37F8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99E6A-6383-5640-8607-463F5674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C93FCE-B0DB-AC47-804A-4B6BA9E7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E82357-2205-5B4C-98ED-41E418DC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6D5A-4D32-E449-ADF7-747B5152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89067-94AC-6E43-AB45-034371C8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B2099-4ADD-FE47-A3FE-D9ED28CF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FB585-B7AD-954C-B664-8FF117DD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7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2DBCB-D410-2E44-A951-794F3B8C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D64F9-D0D8-F046-8CA8-834B3D70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97A98-2EC1-1146-827B-F38E5D55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6B52-5E4A-934F-BA64-E470C6C5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4E9F3-E39E-364D-8C23-B4524460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FD021-8FC6-D746-837C-6BD3C5912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A7CA9-17D4-FE45-AA92-056E02BE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91F5A-36EC-5440-99B6-1B5D8047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35E81-9CE0-F84F-85BA-E61806CC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EBC1-E460-5A4A-B9B0-B5CCDB95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E9F64-F1BC-8B47-B9C6-2DB6E5315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6AE00-523C-B646-A789-8033265B9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4DCFC-C10E-F34D-996A-48B2F7E5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419D5-1DC7-FC45-9DC5-12888F30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8BCF8-E9FE-064D-967A-9E4BC262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5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0B5EC-A58E-C842-90E6-FC1E2186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4827A-C998-3E47-9955-1C85CD264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20DBA-39BB-8740-82D6-0439D7FFE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45A95-FE18-694F-A892-F78F4C67E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2F04A-3889-BF47-8695-FF9B6E04A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RjfyGNdMcw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btiU8-JeOag?start=6&amp;feature=oembed" TargetMode="External"/><Relationship Id="rId1" Type="http://schemas.openxmlformats.org/officeDocument/2006/relationships/video" Target="https://www.youtube.com/embed/tBqLfizV92Q?feature=oembed" TargetMode="External"/><Relationship Id="rId6" Type="http://schemas.openxmlformats.org/officeDocument/2006/relationships/image" Target="../media/image11.jpeg"/><Relationship Id="rId5" Type="http://schemas.openxmlformats.org/officeDocument/2006/relationships/hyperlink" Target="https://youtu.be/btiU8-JeOag" TargetMode="External"/><Relationship Id="rId4" Type="http://schemas.openxmlformats.org/officeDocument/2006/relationships/hyperlink" Target="https://youtu.be/tBqLfizV92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052" y="-8313"/>
            <a:ext cx="12242162" cy="68621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A0E768-4C26-8743-9585-0BC03A47D1FD}"/>
              </a:ext>
            </a:extLst>
          </p:cNvPr>
          <p:cNvSpPr/>
          <p:nvPr/>
        </p:nvSpPr>
        <p:spPr>
          <a:xfrm>
            <a:off x="1045781" y="136843"/>
            <a:ext cx="9911254" cy="893445"/>
          </a:xfrm>
          <a:prstGeom prst="rect">
            <a:avLst/>
          </a:prstGeom>
          <a:solidFill>
            <a:schemeClr val="bg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EA9DE3A-B684-6C4D-8B89-1AF7A7357BFF}"/>
              </a:ext>
            </a:extLst>
          </p:cNvPr>
          <p:cNvSpPr txBox="1">
            <a:spLocks/>
          </p:cNvSpPr>
          <p:nvPr/>
        </p:nvSpPr>
        <p:spPr>
          <a:xfrm>
            <a:off x="920969" y="-32120"/>
            <a:ext cx="10573406" cy="11084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FAMILIAS FORMANDO DISC</a:t>
            </a:r>
            <a:r>
              <a:rPr lang="en-US" sz="5400" b="1" cap="all" dirty="0"/>
              <a:t>í</a:t>
            </a:r>
            <a:r>
              <a:rPr lang="en-US" sz="5400" b="1" dirty="0"/>
              <a:t>PULOS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5B7682-9730-844B-9FD6-CB243175D556}"/>
              </a:ext>
            </a:extLst>
          </p:cNvPr>
          <p:cNvSpPr txBox="1"/>
          <p:nvPr/>
        </p:nvSpPr>
        <p:spPr>
          <a:xfrm>
            <a:off x="3453423" y="2678838"/>
            <a:ext cx="536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baseline="30000" dirty="0">
                <a:solidFill>
                  <a:schemeClr val="bg1"/>
                </a:solidFill>
              </a:rPr>
              <a:t>Lección 8 – Semana 3</a:t>
            </a:r>
          </a:p>
        </p:txBody>
      </p:sp>
    </p:spTree>
    <p:extLst>
      <p:ext uri="{BB962C8B-B14F-4D97-AF65-F5344CB8AC3E}">
        <p14:creationId xmlns:p14="http://schemas.microsoft.com/office/powerpoint/2010/main" val="218813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17D11-71AF-1C47-AEA4-0D87E3DA926C}"/>
              </a:ext>
            </a:extLst>
          </p:cNvPr>
          <p:cNvSpPr txBox="1"/>
          <p:nvPr/>
        </p:nvSpPr>
        <p:spPr>
          <a:xfrm>
            <a:off x="288235" y="2335146"/>
            <a:ext cx="11380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/>
              <a:t>¿Ha habido un momento en tu vida en el que experimentaste a Dios bañándote con Su amor y misericordia? </a:t>
            </a:r>
          </a:p>
          <a:p>
            <a:pPr algn="ctr"/>
            <a:endParaRPr lang="es-ES_tradnl" sz="3200"/>
          </a:p>
          <a:p>
            <a:pPr algn="ctr"/>
            <a:endParaRPr lang="es-ES_tradnl" sz="3200"/>
          </a:p>
          <a:p>
            <a:pPr algn="ctr"/>
            <a:r>
              <a:rPr lang="es-ES_tradnl" sz="3200"/>
              <a:t>¿Cómo te hizo sentir esa experiencia acerca de Dios y de ti mismo?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780859" y="-86448"/>
            <a:ext cx="10572941" cy="141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Compartiendo en Familia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0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dress&#10;&#10;Description automatically generated">
            <a:extLst>
              <a:ext uri="{FF2B5EF4-FFF2-40B4-BE49-F238E27FC236}">
                <a16:creationId xmlns:a16="http://schemas.microsoft.com/office/drawing/2014/main" id="{A81E1B69-DB7B-3849-805E-205ADABD5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4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5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001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atin typeface="+mn-lt"/>
              </a:rPr>
              <a:t>Proxima </a:t>
            </a:r>
            <a:r>
              <a:rPr lang="en-US" sz="6000" b="1" dirty="0" err="1">
                <a:latin typeface="+mn-lt"/>
              </a:rPr>
              <a:t>Reunión</a:t>
            </a:r>
            <a:endParaRPr lang="en-US" sz="36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301" y="4263328"/>
            <a:ext cx="2165248" cy="22136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2702" y="1621766"/>
            <a:ext cx="8048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No olviden completar sus Encuestas de </a:t>
            </a:r>
          </a:p>
          <a:p>
            <a:pPr algn="ctr"/>
            <a:r>
              <a:rPr lang="es-ES_tradnl" sz="2800" dirty="0"/>
              <a:t>Familias Formando Discípulos </a:t>
            </a:r>
          </a:p>
          <a:p>
            <a:pPr algn="ctr"/>
            <a:endParaRPr lang="es-ES_tradnl" sz="2800" dirty="0"/>
          </a:p>
          <a:p>
            <a:pPr algn="ctr"/>
            <a:r>
              <a:rPr lang="es-ES_tradnl" sz="2800" dirty="0"/>
              <a:t>¡Se lo agradecemos mucho!</a:t>
            </a:r>
          </a:p>
        </p:txBody>
      </p:sp>
    </p:spTree>
    <p:extLst>
      <p:ext uri="{BB962C8B-B14F-4D97-AF65-F5344CB8AC3E}">
        <p14:creationId xmlns:p14="http://schemas.microsoft.com/office/powerpoint/2010/main" val="260938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792" y="175041"/>
            <a:ext cx="10058400" cy="67064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930B41-B0FF-7944-9C52-1DEFBE8F6834}"/>
              </a:ext>
            </a:extLst>
          </p:cNvPr>
          <p:cNvSpPr/>
          <p:nvPr/>
        </p:nvSpPr>
        <p:spPr>
          <a:xfrm>
            <a:off x="586740" y="1646396"/>
            <a:ext cx="111556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800" baseline="30000"/>
              <a:t>Cristo ha resucitado: el mundo de abajo yace desolado. Cristo ha resucitado: los espíritus del mal han caído. Cristo ha resucitado: los ángeles de Dios se regocijan. Cristo ha resucitado: Los sepulcros de los justos están vacíos. ¡Cristo ha resucitado de entre los muertos, el primero de los durmientes! ¡La gloria y el poder son Suyos por los siglos de los siglos! Amén. </a:t>
            </a:r>
          </a:p>
          <a:p>
            <a:r>
              <a:rPr lang="es-ES_tradnl" sz="4800" baseline="30000"/>
              <a:t>(San Hipólito de Roma) </a:t>
            </a:r>
          </a:p>
          <a:p>
            <a:r>
              <a:rPr lang="es-ES_tradnl" sz="4800" baseline="30000"/>
              <a:t>Gloria...</a:t>
            </a:r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16D4B1-E30F-CB41-B451-D160B2416395}"/>
              </a:ext>
            </a:extLst>
          </p:cNvPr>
          <p:cNvSpPr txBox="1">
            <a:spLocks/>
          </p:cNvSpPr>
          <p:nvPr/>
        </p:nvSpPr>
        <p:spPr>
          <a:xfrm>
            <a:off x="2827459" y="126956"/>
            <a:ext cx="6537082" cy="136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baseline="30000" dirty="0"/>
              <a:t>Oración Inicial</a:t>
            </a:r>
          </a:p>
        </p:txBody>
      </p:sp>
    </p:spTree>
    <p:extLst>
      <p:ext uri="{BB962C8B-B14F-4D97-AF65-F5344CB8AC3E}">
        <p14:creationId xmlns:p14="http://schemas.microsoft.com/office/powerpoint/2010/main" val="124263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131" y="770453"/>
            <a:ext cx="5158038" cy="60533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1257644" y="2550609"/>
            <a:ext cx="61616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2400" dirty="0"/>
              <a:t>Rosarios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2400" dirty="0"/>
              <a:t>Folleto de la Divina Misericordia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2400" smtClean="0"/>
              <a:t>Imagen </a:t>
            </a:r>
            <a:r>
              <a:rPr lang="es-ES_tradnl" sz="2400" dirty="0"/>
              <a:t>de la Divina Misericordia para colorear, a fin de mantener la atención de los niños pequeños durante la sesión.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2400" dirty="0"/>
              <a:t>Crayones, acuarelas o marcadores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76200" y="-1"/>
            <a:ext cx="122682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Materiales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7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gressive Charlestown: REMINDER: Who Says there’s no ...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6" b="99509" l="2026" r="97422">
                        <a14:foregroundMark x1="11050" y1="39066" x2="8471" y2="39312"/>
                        <a14:foregroundMark x1="8103" y1="38575" x2="16759" y2="19410"/>
                        <a14:foregroundMark x1="18600" y1="17199" x2="37017" y2="7862"/>
                        <a14:foregroundMark x1="37017" y1="7862" x2="53591" y2="6634"/>
                        <a14:foregroundMark x1="53591" y1="6634" x2="69061" y2="12285"/>
                        <a14:foregroundMark x1="69061" y1="12285" x2="82320" y2="25307"/>
                        <a14:foregroundMark x1="82320" y1="25307" x2="90792" y2="44472"/>
                        <a14:foregroundMark x1="90792" y1="44963" x2="93002" y2="72973"/>
                        <a14:foregroundMark x1="92449" y1="74939" x2="86004" y2="92138"/>
                        <a14:foregroundMark x1="86004" y1="92138" x2="68324" y2="97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9663"/>
          <a:stretch/>
        </p:blipFill>
        <p:spPr>
          <a:xfrm>
            <a:off x="6848511" y="2426677"/>
            <a:ext cx="5343489" cy="4431323"/>
          </a:xfrm>
          <a:prstGeom prst="rect">
            <a:avLst/>
          </a:prstGeom>
        </p:spPr>
      </p:pic>
      <p:pic>
        <p:nvPicPr>
          <p:cNvPr id="7" name="Picture 6" descr="jesus - What was the actual thorn plant that was used in ...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42237" y="3232930"/>
            <a:ext cx="3938955" cy="3311184"/>
          </a:xfrm>
          <a:prstGeom prst="rect">
            <a:avLst/>
          </a:prstGeom>
        </p:spPr>
      </p:pic>
      <p:pic>
        <p:nvPicPr>
          <p:cNvPr id="4" name="Picture 3" descr="Reflections on your St Valentine’s Day rose - OpenLearn ...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47" y="2238375"/>
            <a:ext cx="3810000" cy="46196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6F3A0F-14A7-794D-ABA7-D957D7E8C505}"/>
              </a:ext>
            </a:extLst>
          </p:cNvPr>
          <p:cNvSpPr/>
          <p:nvPr/>
        </p:nvSpPr>
        <p:spPr>
          <a:xfrm>
            <a:off x="1244380" y="1570891"/>
            <a:ext cx="950770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800" b="1" baseline="30000"/>
              <a:t>Rosa, Espina y Espagueti</a:t>
            </a:r>
          </a:p>
          <a:p>
            <a:pPr algn="ctr"/>
            <a:endParaRPr lang="es-ES_tradnl" sz="4000" baseline="30000"/>
          </a:p>
          <a:p>
            <a:pPr algn="ctr"/>
            <a:r>
              <a:rPr lang="es-ES_tradnl" sz="4000" baseline="30000"/>
              <a:t>Cada miembro de la familia comparte tres momentos de-stacados de su día: uno es la rosa (lo mejor que sucedió ese día); el segundo es la espina (algo que la persona desea que no haya sucedido o algo desagradable que le haya sucedido); y la tercera son los espaguetis (algo gracioso o inesperado que pasó). </a:t>
            </a:r>
            <a:endParaRPr lang="es-ES_tradnl" sz="3200" baseline="30000"/>
          </a:p>
          <a:p>
            <a:endParaRPr lang="es-ES_tradnl" sz="3200" baseline="30000"/>
          </a:p>
          <a:p>
            <a:endParaRPr lang="es-ES_tradnl" sz="1400" baseline="30000"/>
          </a:p>
          <a:p>
            <a:r>
              <a:rPr lang="es-ES_tradnl" sz="1400" baseline="30000"/>
              <a:t>Adaptado de www.churchleaders.com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-29817" y="0"/>
            <a:ext cx="122682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Rompehielos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6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37" y="4321147"/>
            <a:ext cx="2437757" cy="2536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6700" b="1" dirty="0">
                <a:latin typeface="+mn-lt"/>
              </a:rPr>
              <a:t>Compartiendo en Familia</a:t>
            </a:r>
            <a:r>
              <a:rPr lang="es-ES_tradnl" dirty="0">
                <a:solidFill>
                  <a:schemeClr val="bg1"/>
                </a:solidFill>
              </a:rPr>
              <a:t/>
            </a:r>
            <a:br>
              <a:rPr lang="es-ES_tradnl" dirty="0">
                <a:solidFill>
                  <a:schemeClr val="bg1"/>
                </a:solidFill>
              </a:rPr>
            </a:b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12D71-EFDE-CF44-BEFD-72F0C8FAC6D3}"/>
              </a:ext>
            </a:extLst>
          </p:cNvPr>
          <p:cNvSpPr/>
          <p:nvPr/>
        </p:nvSpPr>
        <p:spPr>
          <a:xfrm>
            <a:off x="714894" y="1545908"/>
            <a:ext cx="101945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/>
              <a:t>¡Muestren sus </a:t>
            </a:r>
            <a:r>
              <a:rPr lang="es-ES_tradnl" sz="4000" i="1"/>
              <a:t>Figurines de la Resurrección!</a:t>
            </a:r>
          </a:p>
          <a:p>
            <a:pPr algn="ctr"/>
            <a:r>
              <a:rPr lang="es-ES_tradnl" sz="4000" i="1"/>
              <a:t>&amp; </a:t>
            </a:r>
          </a:p>
          <a:p>
            <a:pPr algn="ctr"/>
            <a:r>
              <a:rPr lang="es-ES_tradnl" sz="4000"/>
              <a:t>Compartan sus planes familiares </a:t>
            </a:r>
          </a:p>
          <a:p>
            <a:pPr algn="ctr"/>
            <a:r>
              <a:rPr lang="es-ES_tradnl" sz="4000" i="1"/>
              <a:t>Viviendo la temporada de Pascua </a:t>
            </a:r>
          </a:p>
          <a:p>
            <a:pPr algn="ctr"/>
            <a:endParaRPr lang="es-ES_tradnl" sz="4000" i="1"/>
          </a:p>
        </p:txBody>
      </p:sp>
    </p:spTree>
    <p:extLst>
      <p:ext uri="{BB962C8B-B14F-4D97-AF65-F5344CB8AC3E}">
        <p14:creationId xmlns:p14="http://schemas.microsoft.com/office/powerpoint/2010/main" val="378726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86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419100" y="1339016"/>
            <a:ext cx="1135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5400" baseline="30000"/>
              <a:t>Hoy reflexionaremos sobre la Divina Misericordia de Jesús</a:t>
            </a:r>
          </a:p>
          <a:p>
            <a:pPr algn="ctr"/>
            <a:r>
              <a:rPr lang="es-ES_tradnl" sz="2400" baseline="30000"/>
              <a:t>Opcional para adolescentes:</a:t>
            </a:r>
          </a:p>
          <a:p>
            <a:pPr algn="ctr"/>
            <a:r>
              <a:rPr lang="es-ES_tradnl" sz="2400" baseline="30000"/>
              <a:t>Jesús es atravesado en un costado por la lanza de un soldado romano (La  Pasión  de  Cristo) ) </a:t>
            </a:r>
          </a:p>
          <a:p>
            <a:pPr algn="ctr"/>
            <a:r>
              <a:rPr lang="es-ES_tradnl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_tradnl" sz="4000" b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Contenido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3BF5B4-5C22-4445-835E-FB966EA5B19F}"/>
              </a:ext>
            </a:extLst>
          </p:cNvPr>
          <p:cNvSpPr/>
          <p:nvPr/>
        </p:nvSpPr>
        <p:spPr>
          <a:xfrm>
            <a:off x="4698558" y="6488668"/>
            <a:ext cx="3137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https://</a:t>
            </a:r>
            <a:r>
              <a:rPr lang="es-ES_tradnl" dirty="0" err="1"/>
              <a:t>youtu.be</a:t>
            </a:r>
            <a:r>
              <a:rPr lang="es-ES_tradnl" dirty="0"/>
              <a:t>/</a:t>
            </a:r>
            <a:r>
              <a:rPr lang="es-ES_tradnl" dirty="0" err="1"/>
              <a:t>JRjfyGNdMcw</a:t>
            </a:r>
            <a:endParaRPr lang="es-ES_tradnl" dirty="0"/>
          </a:p>
        </p:txBody>
      </p:sp>
      <p:pic>
        <p:nvPicPr>
          <p:cNvPr id="7" name="Online Media 6" descr="Jesús es atravesado en un costado por la lanza de un soldado romano &quot;La pasión de Cristo&quot; 49">
            <a:hlinkClick r:id="" action="ppaction://media"/>
            <a:extLst>
              <a:ext uri="{FF2B5EF4-FFF2-40B4-BE49-F238E27FC236}">
                <a16:creationId xmlns:a16="http://schemas.microsoft.com/office/drawing/2014/main" id="{88FBF2E1-985B-5544-9E83-D5CC497E86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00787" y="2880415"/>
            <a:ext cx="5544706" cy="31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501" y="1202043"/>
            <a:ext cx="5612499" cy="5617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368070" y="1703223"/>
            <a:ext cx="6029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>
                <a:latin typeface="Calibri" panose="020F0502020204030204" pitchFamily="34" charset="0"/>
                <a:ea typeface="Calibri" panose="020F0502020204030204" pitchFamily="34" charset="0"/>
              </a:rPr>
              <a:t>San Longino el Centurión</a:t>
            </a:r>
            <a:endParaRPr lang="es-ES_tradnl" sz="8800" b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Contenido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7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671" y="459545"/>
            <a:ext cx="6670431" cy="633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698583" y="1656174"/>
            <a:ext cx="61056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>
                <a:latin typeface="Calibri" panose="020F0502020204030204" pitchFamily="34" charset="0"/>
                <a:ea typeface="Calibri" panose="020F0502020204030204" pitchFamily="34" charset="0"/>
              </a:rPr>
              <a:t>La segunda historia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_tradnl" sz="4000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3200"/>
              <a:t>Santa Faustina y la Divina Misericordia de Dios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latin typeface="+mn-lt"/>
              </a:rPr>
              <a:t>Contenido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5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>
                <a:latin typeface="+mn-lt"/>
              </a:rPr>
              <a:t>Contenido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12D71-EFDE-CF44-BEFD-72F0C8FAC6D3}"/>
              </a:ext>
            </a:extLst>
          </p:cNvPr>
          <p:cNvSpPr/>
          <p:nvPr/>
        </p:nvSpPr>
        <p:spPr>
          <a:xfrm>
            <a:off x="1299209" y="1876332"/>
            <a:ext cx="3738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i="1" baseline="30000"/>
              <a:t>Promesas de la Divina Misericordia </a:t>
            </a:r>
            <a:endParaRPr lang="es-ES_tradnl" sz="2800" baseline="30000"/>
          </a:p>
          <a:p>
            <a:r>
              <a:rPr lang="es-ES_tradnl" sz="2800" baseline="30000">
                <a:hlinkClick r:id="rId4"/>
              </a:rPr>
              <a:t>https://youtu.be/tBqLfizV92Q</a:t>
            </a:r>
            <a:endParaRPr lang="es-ES_tradnl" sz="2800" baseline="30000"/>
          </a:p>
          <a:p>
            <a:endParaRPr lang="es-ES_tradnl" sz="2800" baseline="30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12D71-EFDE-CF44-BEFD-72F0C8FAC6D3}"/>
              </a:ext>
            </a:extLst>
          </p:cNvPr>
          <p:cNvSpPr/>
          <p:nvPr/>
        </p:nvSpPr>
        <p:spPr>
          <a:xfrm>
            <a:off x="1299209" y="4800061"/>
            <a:ext cx="4037721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i="1" baseline="30000"/>
              <a:t>Video en Inglés- Qué hacer si no puedes ir a Misa en la Divina Misericordia </a:t>
            </a:r>
          </a:p>
          <a:p>
            <a:r>
              <a:rPr lang="es-ES_tradnl" sz="2800" baseline="30000">
                <a:hlinkClick r:id="rId5"/>
              </a:rPr>
              <a:t>https://youtu.be/btiU8-JeOag</a:t>
            </a:r>
            <a:endParaRPr lang="es-ES_tradnl" sz="2800" baseline="30000"/>
          </a:p>
          <a:p>
            <a:endParaRPr lang="es-ES_tradnl" sz="2800" baseline="30000"/>
          </a:p>
        </p:txBody>
      </p:sp>
      <p:pic>
        <p:nvPicPr>
          <p:cNvPr id="5" name="Online Media 4" descr="Promesas de la Divina Misericordia hechas a Santa Faustina Kowalska">
            <a:hlinkClick r:id="" action="ppaction://media"/>
            <a:extLst>
              <a:ext uri="{FF2B5EF4-FFF2-40B4-BE49-F238E27FC236}">
                <a16:creationId xmlns:a16="http://schemas.microsoft.com/office/drawing/2014/main" id="{A657B353-86DF-9443-BE41-444237B3F0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855072" y="1255615"/>
            <a:ext cx="4366206" cy="2508305"/>
          </a:xfrm>
          <a:prstGeom prst="rect">
            <a:avLst/>
          </a:prstGeom>
        </p:spPr>
      </p:pic>
      <p:pic>
        <p:nvPicPr>
          <p:cNvPr id="8" name="Online Media 7" descr="What To Do on Divine Mercy Sunday (April 19)?">
            <a:hlinkClick r:id="" action="ppaction://media"/>
            <a:extLst>
              <a:ext uri="{FF2B5EF4-FFF2-40B4-BE49-F238E27FC236}">
                <a16:creationId xmlns:a16="http://schemas.microsoft.com/office/drawing/2014/main" id="{C3FDBA0A-776A-CC40-B968-CDC0346DB15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855072" y="3885073"/>
            <a:ext cx="4366206" cy="24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359</Words>
  <Application>Microsoft Office PowerPoint</Application>
  <PresentationFormat>Widescreen</PresentationFormat>
  <Paragraphs>50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Compartiendo en Familia </vt:lpstr>
      <vt:lpstr>PowerPoint Presentation</vt:lpstr>
      <vt:lpstr>PowerPoint Presentation</vt:lpstr>
      <vt:lpstr>PowerPoint Presentation</vt:lpstr>
      <vt:lpstr>Contenido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37</cp:revision>
  <dcterms:created xsi:type="dcterms:W3CDTF">2020-12-01T20:11:11Z</dcterms:created>
  <dcterms:modified xsi:type="dcterms:W3CDTF">2021-03-19T18:42:39Z</dcterms:modified>
</cp:coreProperties>
</file>