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1" r:id="rId6"/>
    <p:sldId id="262" r:id="rId7"/>
    <p:sldId id="270" r:id="rId8"/>
    <p:sldId id="261" r:id="rId9"/>
    <p:sldId id="266" r:id="rId10"/>
    <p:sldId id="263" r:id="rId11"/>
    <p:sldId id="276" r:id="rId12"/>
    <p:sldId id="277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07/04/22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g1gByYQJZA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g1gByYQJZA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KiO288PZmU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F7eQzR9QLs?feature=oembed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08"/>
          <a:stretch/>
        </p:blipFill>
        <p:spPr>
          <a:xfrm>
            <a:off x="0" y="0"/>
            <a:ext cx="12292061" cy="691619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118263" y="5004262"/>
            <a:ext cx="3955473" cy="407324"/>
          </a:xfrm>
          <a:solidFill>
            <a:schemeClr val="bg1">
              <a:lumMod val="65000"/>
              <a:alpha val="78000"/>
            </a:schemeClr>
          </a:solidFill>
        </p:spPr>
        <p:txBody>
          <a:bodyPr>
            <a:noAutofit/>
          </a:bodyPr>
          <a:lstStyle/>
          <a:p>
            <a:r>
              <a:rPr lang="en-US" sz="2800" dirty="0">
                <a:latin typeface="Antenna Black" panose="02000505000000020004" pitchFamily="2" charset="0"/>
              </a:rPr>
              <a:t>MARÍA E ISRAEL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59" y="180662"/>
            <a:ext cx="12070080" cy="960556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Antenna Black" panose="02000505000000020004" pitchFamily="2" charset="0"/>
              </a:rPr>
              <a:t>FAMILIAS FORMANDO DISCÍPULOS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CDDAF3-FDB7-464B-87BB-8CBA03864F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82" y="5639842"/>
            <a:ext cx="2761145" cy="103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2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664" y="301336"/>
            <a:ext cx="3087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Let’s read the Bible!</a:t>
            </a:r>
            <a:endParaRPr lang="es-MX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7028" y="154541"/>
            <a:ext cx="66159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Maria </a:t>
            </a:r>
            <a:r>
              <a:rPr lang="en-US" sz="4400" b="1" dirty="0" err="1"/>
              <a:t>tiene</a:t>
            </a:r>
            <a:r>
              <a:rPr lang="en-US" sz="4400" b="1" dirty="0"/>
              <a:t> </a:t>
            </a:r>
            <a:r>
              <a:rPr lang="en-US" sz="4400" b="1" dirty="0" err="1"/>
              <a:t>muchos</a:t>
            </a:r>
            <a:r>
              <a:rPr lang="en-US" sz="4400" b="1" dirty="0"/>
              <a:t> </a:t>
            </a:r>
            <a:r>
              <a:rPr lang="en-US" sz="4400" b="1" dirty="0" err="1"/>
              <a:t>títulos</a:t>
            </a:r>
            <a:r>
              <a:rPr lang="en-US" sz="4400" b="1" dirty="0"/>
              <a:t> </a:t>
            </a:r>
            <a:endParaRPr lang="es-MX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4028" y="1256749"/>
            <a:ext cx="50319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Chaparral Pro Light" panose="02060403030505090203" pitchFamily="18" charset="0"/>
              </a:rPr>
              <a:t>Reina del </a:t>
            </a:r>
            <a:r>
              <a:rPr lang="en-US" sz="3200" i="1" dirty="0" err="1">
                <a:latin typeface="Chaparral Pro Light" panose="02060403030505090203" pitchFamily="18" charset="0"/>
              </a:rPr>
              <a:t>cielo</a:t>
            </a:r>
            <a:r>
              <a:rPr lang="en-US" sz="3200" i="1" dirty="0">
                <a:latin typeface="Chaparral Pro Light" panose="02060403030505090203" pitchFamily="18" charset="0"/>
              </a:rPr>
              <a:t> </a:t>
            </a:r>
          </a:p>
          <a:p>
            <a:pPr algn="ctr"/>
            <a:r>
              <a:rPr lang="en-US" sz="3200" i="1" dirty="0">
                <a:latin typeface="Chaparral Pro Light" panose="02060403030505090203" pitchFamily="18" charset="0"/>
              </a:rPr>
              <a:t>Madre de Dios </a:t>
            </a:r>
          </a:p>
          <a:p>
            <a:pPr algn="ctr"/>
            <a:r>
              <a:rPr lang="en-US" sz="3200" i="1" dirty="0">
                <a:latin typeface="Chaparral Pro Light" panose="02060403030505090203" pitchFamily="18" charset="0"/>
              </a:rPr>
              <a:t>María </a:t>
            </a:r>
            <a:r>
              <a:rPr lang="en-US" sz="3200" i="1" dirty="0" err="1">
                <a:latin typeface="Chaparral Pro Light" panose="02060403030505090203" pitchFamily="18" charset="0"/>
              </a:rPr>
              <a:t>estrella</a:t>
            </a:r>
            <a:r>
              <a:rPr lang="en-US" sz="3200" i="1" dirty="0">
                <a:latin typeface="Chaparral Pro Light" panose="02060403030505090203" pitchFamily="18" charset="0"/>
              </a:rPr>
              <a:t> del mar Madre del Perpetuo Socorro </a:t>
            </a:r>
          </a:p>
          <a:p>
            <a:pPr algn="ctr"/>
            <a:r>
              <a:rPr lang="en-US" sz="3200" i="1" dirty="0" err="1">
                <a:latin typeface="Chaparral Pro Light" panose="02060403030505090203" pitchFamily="18" charset="0"/>
              </a:rPr>
              <a:t>Esposa</a:t>
            </a:r>
            <a:r>
              <a:rPr lang="en-US" sz="3200" i="1" dirty="0">
                <a:latin typeface="Chaparral Pro Light" panose="02060403030505090203" pitchFamily="18" charset="0"/>
              </a:rPr>
              <a:t> del </a:t>
            </a:r>
            <a:r>
              <a:rPr lang="en-US" sz="3200" i="1" dirty="0" err="1">
                <a:latin typeface="Chaparral Pro Light" panose="02060403030505090203" pitchFamily="18" charset="0"/>
              </a:rPr>
              <a:t>Espíritu</a:t>
            </a:r>
            <a:r>
              <a:rPr lang="en-US" sz="3200" i="1" dirty="0">
                <a:latin typeface="Chaparral Pro Light" panose="02060403030505090203" pitchFamily="18" charset="0"/>
              </a:rPr>
              <a:t> Santo </a:t>
            </a:r>
            <a:r>
              <a:rPr lang="en-US" sz="3200" i="1" dirty="0" err="1">
                <a:latin typeface="Chaparral Pro Light" panose="02060403030505090203" pitchFamily="18" charset="0"/>
              </a:rPr>
              <a:t>Ayuda</a:t>
            </a:r>
            <a:r>
              <a:rPr lang="en-US" sz="3200" i="1" dirty="0">
                <a:latin typeface="Chaparral Pro Light" panose="02060403030505090203" pitchFamily="18" charset="0"/>
              </a:rPr>
              <a:t> de los </a:t>
            </a:r>
            <a:r>
              <a:rPr lang="en-US" sz="3200" i="1" dirty="0" err="1">
                <a:latin typeface="Chaparral Pro Light" panose="02060403030505090203" pitchFamily="18" charset="0"/>
              </a:rPr>
              <a:t>cristianos</a:t>
            </a:r>
            <a:r>
              <a:rPr lang="en-US" sz="3200" i="1" dirty="0">
                <a:latin typeface="Chaparral Pro Light" panose="02060403030505090203" pitchFamily="18" charset="0"/>
              </a:rPr>
              <a:t> Madre de la misericordia Causa de </a:t>
            </a:r>
            <a:r>
              <a:rPr lang="en-US" sz="3200" i="1" dirty="0" err="1">
                <a:latin typeface="Chaparral Pro Light" panose="02060403030505090203" pitchFamily="18" charset="0"/>
              </a:rPr>
              <a:t>nuestra</a:t>
            </a:r>
            <a:r>
              <a:rPr lang="en-US" sz="3200" i="1" dirty="0">
                <a:latin typeface="Chaparral Pro Light" panose="02060403030505090203" pitchFamily="18" charset="0"/>
              </a:rPr>
              <a:t> alegría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02723" y="5565621"/>
            <a:ext cx="8786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+mj-lt"/>
              </a:rPr>
              <a:t>Además</a:t>
            </a:r>
            <a:r>
              <a:rPr lang="en-US" dirty="0">
                <a:latin typeface="+mj-lt"/>
              </a:rPr>
              <a:t> de </a:t>
            </a:r>
            <a:r>
              <a:rPr lang="en-US" dirty="0" err="1">
                <a:latin typeface="+mj-lt"/>
              </a:rPr>
              <a:t>estos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títulos</a:t>
            </a:r>
            <a:r>
              <a:rPr lang="en-US" dirty="0">
                <a:latin typeface="+mj-lt"/>
              </a:rPr>
              <a:t>, hay </a:t>
            </a:r>
            <a:r>
              <a:rPr lang="en-US" dirty="0" err="1">
                <a:latin typeface="+mj-lt"/>
              </a:rPr>
              <a:t>más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incluidos</a:t>
            </a:r>
            <a:r>
              <a:rPr lang="en-US" dirty="0">
                <a:latin typeface="+mj-lt"/>
              </a:rPr>
              <a:t> en las </a:t>
            </a:r>
            <a:r>
              <a:rPr lang="en-US" dirty="0" err="1">
                <a:latin typeface="+mj-lt"/>
              </a:rPr>
              <a:t>Letanías</a:t>
            </a:r>
            <a:r>
              <a:rPr lang="en-US" dirty="0">
                <a:latin typeface="+mj-lt"/>
              </a:rPr>
              <a:t> de la </a:t>
            </a:r>
            <a:r>
              <a:rPr lang="en-US" dirty="0" err="1">
                <a:latin typeface="+mj-lt"/>
              </a:rPr>
              <a:t>Santísima</a:t>
            </a:r>
            <a:r>
              <a:rPr lang="en-US" dirty="0">
                <a:latin typeface="+mj-lt"/>
              </a:rPr>
              <a:t> Virgen María que te </a:t>
            </a:r>
            <a:r>
              <a:rPr lang="en-US" dirty="0" err="1">
                <a:latin typeface="+mj-lt"/>
              </a:rPr>
              <a:t>fueron</a:t>
            </a:r>
            <a:r>
              <a:rPr lang="en-US" dirty="0">
                <a:latin typeface="+mj-lt"/>
              </a:rPr>
              <a:t> dadas. Lea los </a:t>
            </a:r>
            <a:r>
              <a:rPr lang="en-US" dirty="0" err="1">
                <a:latin typeface="+mj-lt"/>
              </a:rPr>
              <a:t>títulos</a:t>
            </a:r>
            <a:r>
              <a:rPr lang="en-US" dirty="0">
                <a:latin typeface="+mj-lt"/>
              </a:rPr>
              <a:t> y </a:t>
            </a:r>
            <a:r>
              <a:rPr lang="en-US" dirty="0" err="1">
                <a:latin typeface="+mj-lt"/>
              </a:rPr>
              <a:t>elija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cuál</a:t>
            </a:r>
            <a:r>
              <a:rPr lang="en-US" dirty="0">
                <a:latin typeface="+mj-lt"/>
              </a:rPr>
              <a:t> es su </a:t>
            </a:r>
            <a:r>
              <a:rPr lang="en-US" dirty="0" err="1">
                <a:latin typeface="+mj-lt"/>
              </a:rPr>
              <a:t>favorito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Luego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discuta</a:t>
            </a:r>
            <a:r>
              <a:rPr lang="en-US" dirty="0">
                <a:latin typeface="+mj-lt"/>
              </a:rPr>
              <a:t> por qué le </a:t>
            </a:r>
            <a:r>
              <a:rPr lang="en-US" dirty="0" err="1">
                <a:latin typeface="+mj-lt"/>
              </a:rPr>
              <a:t>gusta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más</a:t>
            </a:r>
            <a:r>
              <a:rPr lang="en-US" dirty="0">
                <a:latin typeface="+mj-lt"/>
              </a:rPr>
              <a:t> ese </a:t>
            </a:r>
            <a:r>
              <a:rPr lang="en-US" dirty="0" err="1">
                <a:latin typeface="+mj-lt"/>
              </a:rPr>
              <a:t>título</a:t>
            </a:r>
            <a:r>
              <a:rPr lang="en-US" dirty="0">
                <a:latin typeface="+mj-lt"/>
              </a:rPr>
              <a:t>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170" y="1176591"/>
            <a:ext cx="2544407" cy="42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31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4580" y="154541"/>
            <a:ext cx="7482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MISIÓN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526" y="1078524"/>
            <a:ext cx="106839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</a:t>
            </a:r>
            <a:r>
              <a:rPr lang="en-US" sz="2400" dirty="0" err="1"/>
              <a:t>Presente</a:t>
            </a:r>
            <a:r>
              <a:rPr lang="en-US" sz="2400" dirty="0"/>
              <a:t> la </a:t>
            </a:r>
            <a:r>
              <a:rPr lang="en-US" sz="2400" dirty="0" err="1"/>
              <a:t>actividad</a:t>
            </a:r>
            <a:r>
              <a:rPr lang="en-US" sz="2400" dirty="0"/>
              <a:t> </a:t>
            </a:r>
            <a:r>
              <a:rPr lang="en-US" sz="2400" dirty="0" err="1"/>
              <a:t>misionera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2. Explique la </a:t>
            </a:r>
            <a:r>
              <a:rPr lang="en-US" sz="2400" dirty="0" err="1"/>
              <a:t>actividad</a:t>
            </a:r>
            <a:r>
              <a:rPr lang="en-US" sz="2400" dirty="0"/>
              <a:t>: 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romanUcPeriod"/>
            </a:pPr>
            <a:r>
              <a:rPr lang="en-US" sz="2400" dirty="0" err="1"/>
              <a:t>Ya</a:t>
            </a:r>
            <a:r>
              <a:rPr lang="en-US" sz="2400" dirty="0"/>
              <a:t> que </a:t>
            </a:r>
            <a:r>
              <a:rPr lang="en-US" sz="2400" dirty="0" err="1"/>
              <a:t>todavía</a:t>
            </a:r>
            <a:r>
              <a:rPr lang="en-US" sz="2400" dirty="0"/>
              <a:t> </a:t>
            </a:r>
            <a:r>
              <a:rPr lang="en-US" sz="2400" dirty="0" err="1"/>
              <a:t>estamos</a:t>
            </a:r>
            <a:r>
              <a:rPr lang="en-US" sz="2400" dirty="0"/>
              <a:t> en la </a:t>
            </a:r>
            <a:r>
              <a:rPr lang="en-US" sz="2400" dirty="0" err="1"/>
              <a:t>temporada</a:t>
            </a:r>
            <a:r>
              <a:rPr lang="en-US" sz="2400" dirty="0"/>
              <a:t> de Pascua, </a:t>
            </a:r>
            <a:r>
              <a:rPr lang="en-US" sz="2400" dirty="0" err="1"/>
              <a:t>prepárese</a:t>
            </a:r>
            <a:r>
              <a:rPr lang="en-US" sz="2400" dirty="0"/>
              <a:t> para </a:t>
            </a:r>
            <a:r>
              <a:rPr lang="en-US" sz="2400" dirty="0" err="1"/>
              <a:t>compartir</a:t>
            </a:r>
            <a:r>
              <a:rPr lang="en-US" sz="2400" dirty="0"/>
              <a:t> 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su plan familiar para </a:t>
            </a:r>
            <a:r>
              <a:rPr lang="en-US" sz="2400" dirty="0" err="1"/>
              <a:t>vivir</a:t>
            </a:r>
            <a:r>
              <a:rPr lang="en-US" sz="2400" dirty="0"/>
              <a:t> la </a:t>
            </a:r>
            <a:r>
              <a:rPr lang="en-US" sz="2400" dirty="0" err="1"/>
              <a:t>temporada</a:t>
            </a:r>
            <a:r>
              <a:rPr lang="en-US" sz="2400" dirty="0"/>
              <a:t> de Pascua. ¿Qué </a:t>
            </a:r>
            <a:r>
              <a:rPr lang="en-US" sz="2400" dirty="0" err="1"/>
              <a:t>actividades</a:t>
            </a:r>
            <a:r>
              <a:rPr lang="en-US" sz="2400" dirty="0"/>
              <a:t> son </a:t>
            </a:r>
            <a:r>
              <a:rPr lang="en-US" sz="2400" dirty="0" err="1"/>
              <a:t>tus</a:t>
            </a:r>
            <a:r>
              <a:rPr lang="en-US" sz="2400" dirty="0"/>
              <a:t> </a:t>
            </a:r>
            <a:r>
              <a:rPr lang="en-US" sz="2400" dirty="0" err="1"/>
              <a:t>favoritas</a:t>
            </a:r>
            <a:r>
              <a:rPr lang="en-US" sz="2400" dirty="0"/>
              <a:t> hasta </a:t>
            </a:r>
            <a:r>
              <a:rPr lang="en-US" sz="2400" dirty="0" err="1"/>
              <a:t>ahora</a:t>
            </a:r>
            <a:r>
              <a:rPr lang="en-US" sz="2400" dirty="0"/>
              <a:t> y por qué?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err="1"/>
              <a:t>Juntos</a:t>
            </a:r>
            <a:r>
              <a:rPr lang="en-US" sz="2400" dirty="0"/>
              <a:t> en </a:t>
            </a:r>
            <a:r>
              <a:rPr lang="en-US" sz="2400" dirty="0" err="1"/>
              <a:t>familia</a:t>
            </a:r>
            <a:r>
              <a:rPr lang="en-US" sz="2400" dirty="0"/>
              <a:t> </a:t>
            </a:r>
            <a:r>
              <a:rPr lang="en-US" sz="2400" dirty="0" err="1"/>
              <a:t>vean</a:t>
            </a:r>
            <a:r>
              <a:rPr lang="en-US" sz="2400" dirty="0"/>
              <a:t> los videos </a:t>
            </a:r>
            <a:r>
              <a:rPr lang="en-US" sz="2400" dirty="0" err="1"/>
              <a:t>sobre</a:t>
            </a:r>
            <a:r>
              <a:rPr lang="en-US" sz="2400" dirty="0"/>
              <a:t> María, el Arca de la Alianza.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err="1"/>
              <a:t>Coloque</a:t>
            </a:r>
            <a:r>
              <a:rPr lang="en-US" sz="2400" dirty="0"/>
              <a:t> una </a:t>
            </a:r>
            <a:r>
              <a:rPr lang="en-US" sz="2400" dirty="0" err="1"/>
              <a:t>estatua</a:t>
            </a:r>
            <a:r>
              <a:rPr lang="en-US" sz="2400" dirty="0"/>
              <a:t> de María o su Manual de Oración de la </a:t>
            </a:r>
            <a:r>
              <a:rPr lang="en-US" sz="2400" dirty="0" err="1"/>
              <a:t>Anunciación</a:t>
            </a:r>
            <a:r>
              <a:rPr lang="en-US" sz="2400" dirty="0"/>
              <a:t> y una vela en el altar de su hogar. </a:t>
            </a:r>
            <a:r>
              <a:rPr lang="en-US" sz="2400" dirty="0" err="1"/>
              <a:t>Luego</a:t>
            </a:r>
            <a:r>
              <a:rPr lang="en-US" sz="2400" dirty="0"/>
              <a:t> </a:t>
            </a:r>
            <a:r>
              <a:rPr lang="en-US" sz="2400" dirty="0" err="1"/>
              <a:t>recen</a:t>
            </a:r>
            <a:r>
              <a:rPr lang="en-US" sz="2400" dirty="0"/>
              <a:t> </a:t>
            </a:r>
            <a:r>
              <a:rPr lang="en-US" sz="2400" dirty="0" err="1"/>
              <a:t>juntos</a:t>
            </a:r>
            <a:r>
              <a:rPr lang="en-US" sz="2400" dirty="0"/>
              <a:t> las </a:t>
            </a:r>
            <a:r>
              <a:rPr lang="en-US" sz="2400" dirty="0" err="1"/>
              <a:t>Letanías</a:t>
            </a:r>
            <a:r>
              <a:rPr lang="en-US" sz="2400" dirty="0"/>
              <a:t> de la </a:t>
            </a:r>
            <a:r>
              <a:rPr lang="en-US" sz="2400" dirty="0" err="1"/>
              <a:t>Santísima</a:t>
            </a:r>
            <a:r>
              <a:rPr lang="en-US" sz="2400" dirty="0"/>
              <a:t> Virgen María.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/>
              <a:t>Complete la </a:t>
            </a:r>
            <a:r>
              <a:rPr lang="en-US" sz="2400" dirty="0" err="1"/>
              <a:t>encuesta</a:t>
            </a:r>
            <a:r>
              <a:rPr lang="en-US" sz="2400" dirty="0"/>
              <a:t> familiar </a:t>
            </a:r>
            <a:r>
              <a:rPr lang="en-US" sz="2400" i="1" dirty="0"/>
              <a:t>Familias Formando Discípulos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970123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4444"/>
            <a:ext cx="12192000" cy="66501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3180" y="87471"/>
            <a:ext cx="7482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ORACIÓN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1913" y="1532323"/>
            <a:ext cx="41843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Oremos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juntos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Letaniía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Vírgen María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Letanía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Lauretana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de Loreto)</a:t>
            </a:r>
          </a:p>
        </p:txBody>
      </p:sp>
    </p:spTree>
    <p:extLst>
      <p:ext uri="{BB962C8B-B14F-4D97-AF65-F5344CB8AC3E}">
        <p14:creationId xmlns:p14="http://schemas.microsoft.com/office/powerpoint/2010/main" val="388256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le:Holy Spirit Symbol 003.jpg - The Work of God's Childr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291" y="4601198"/>
            <a:ext cx="2368095" cy="22040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62909" y="1340706"/>
            <a:ext cx="95414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haparral Pro Light" panose="02060403030505090203" pitchFamily="18" charset="0"/>
              </a:rPr>
              <a:t>Oración al </a:t>
            </a:r>
            <a:r>
              <a:rPr lang="en-US" sz="2400" b="1" dirty="0" err="1">
                <a:latin typeface="Chaparral Pro Light" panose="02060403030505090203" pitchFamily="18" charset="0"/>
              </a:rPr>
              <a:t>Espíritu</a:t>
            </a:r>
            <a:r>
              <a:rPr lang="en-US" sz="2400" b="1" dirty="0">
                <a:latin typeface="Chaparral Pro Light" panose="02060403030505090203" pitchFamily="18" charset="0"/>
              </a:rPr>
              <a:t> Santo </a:t>
            </a:r>
          </a:p>
          <a:p>
            <a:pPr algn="ctr"/>
            <a:endParaRPr lang="en-US" sz="2400" b="1" dirty="0">
              <a:latin typeface="Chaparral Pro Light" panose="02060403030505090203" pitchFamily="18" charset="0"/>
            </a:endParaRPr>
          </a:p>
          <a:p>
            <a:pPr algn="ctr"/>
            <a:r>
              <a:rPr lang="en-US" sz="2400" dirty="0">
                <a:latin typeface="Chaparral Pro Light" panose="02060403030505090203" pitchFamily="18" charset="0"/>
              </a:rPr>
              <a:t>Ven, </a:t>
            </a:r>
            <a:r>
              <a:rPr lang="en-US" sz="2400" dirty="0" err="1">
                <a:latin typeface="Chaparral Pro Light" panose="02060403030505090203" pitchFamily="18" charset="0"/>
              </a:rPr>
              <a:t>Espíritu</a:t>
            </a:r>
            <a:r>
              <a:rPr lang="en-US" sz="2400" dirty="0">
                <a:latin typeface="Chaparral Pro Light" panose="02060403030505090203" pitchFamily="18" charset="0"/>
              </a:rPr>
              <a:t> Santo, </a:t>
            </a:r>
            <a:r>
              <a:rPr lang="en-US" sz="2400" dirty="0" err="1">
                <a:latin typeface="Chaparral Pro Light" panose="02060403030505090203" pitchFamily="18" charset="0"/>
              </a:rPr>
              <a:t>llena</a:t>
            </a:r>
            <a:r>
              <a:rPr lang="en-US" sz="2400" dirty="0">
                <a:latin typeface="Chaparral Pro Light" panose="02060403030505090203" pitchFamily="18" charset="0"/>
              </a:rPr>
              <a:t> los </a:t>
            </a:r>
            <a:r>
              <a:rPr lang="en-US" sz="2400" dirty="0" err="1">
                <a:latin typeface="Chaparral Pro Light" panose="02060403030505090203" pitchFamily="18" charset="0"/>
              </a:rPr>
              <a:t>corazones</a:t>
            </a:r>
            <a:r>
              <a:rPr lang="en-US" sz="2400" dirty="0">
                <a:latin typeface="Chaparral Pro Light" panose="02060403030505090203" pitchFamily="18" charset="0"/>
              </a:rPr>
              <a:t> de </a:t>
            </a:r>
            <a:r>
              <a:rPr lang="en-US" sz="2400" dirty="0" err="1">
                <a:latin typeface="Chaparral Pro Light" panose="02060403030505090203" pitchFamily="18" charset="0"/>
              </a:rPr>
              <a:t>tus</a:t>
            </a:r>
            <a:r>
              <a:rPr lang="en-US" sz="2400" dirty="0">
                <a:latin typeface="Chaparral Pro Light" panose="02060403030505090203" pitchFamily="18" charset="0"/>
              </a:rPr>
              <a:t> </a:t>
            </a:r>
            <a:r>
              <a:rPr lang="en-US" sz="2400" dirty="0" err="1">
                <a:latin typeface="Chaparral Pro Light" panose="02060403030505090203" pitchFamily="18" charset="0"/>
              </a:rPr>
              <a:t>fieles</a:t>
            </a:r>
            <a:r>
              <a:rPr lang="en-US" sz="2400" dirty="0">
                <a:latin typeface="Chaparral Pro Light" panose="02060403030505090203" pitchFamily="18" charset="0"/>
              </a:rPr>
              <a:t> y </a:t>
            </a:r>
            <a:r>
              <a:rPr lang="en-US" sz="2400" dirty="0" err="1">
                <a:latin typeface="Chaparral Pro Light" panose="02060403030505090203" pitchFamily="18" charset="0"/>
              </a:rPr>
              <a:t>enciende</a:t>
            </a:r>
            <a:r>
              <a:rPr lang="en-US" sz="2400" dirty="0">
                <a:latin typeface="Chaparral Pro Light" panose="02060403030505090203" pitchFamily="18" charset="0"/>
              </a:rPr>
              <a:t> en </a:t>
            </a:r>
            <a:r>
              <a:rPr lang="en-US" sz="2400" dirty="0" err="1">
                <a:latin typeface="Chaparral Pro Light" panose="02060403030505090203" pitchFamily="18" charset="0"/>
              </a:rPr>
              <a:t>ellos</a:t>
            </a:r>
            <a:r>
              <a:rPr lang="en-US" sz="2400" dirty="0">
                <a:latin typeface="Chaparral Pro Light" panose="02060403030505090203" pitchFamily="18" charset="0"/>
              </a:rPr>
              <a:t> el </a:t>
            </a:r>
            <a:r>
              <a:rPr lang="en-US" sz="2400" dirty="0" err="1">
                <a:latin typeface="Chaparral Pro Light" panose="02060403030505090203" pitchFamily="18" charset="0"/>
              </a:rPr>
              <a:t>fuego</a:t>
            </a:r>
            <a:r>
              <a:rPr lang="en-US" sz="2400" dirty="0">
                <a:latin typeface="Chaparral Pro Light" panose="02060403030505090203" pitchFamily="18" charset="0"/>
              </a:rPr>
              <a:t> de </a:t>
            </a:r>
            <a:r>
              <a:rPr lang="en-US" sz="2400" dirty="0" err="1">
                <a:latin typeface="Chaparral Pro Light" panose="02060403030505090203" pitchFamily="18" charset="0"/>
              </a:rPr>
              <a:t>tu</a:t>
            </a:r>
            <a:r>
              <a:rPr lang="en-US" sz="2400" dirty="0">
                <a:latin typeface="Chaparral Pro Light" panose="02060403030505090203" pitchFamily="18" charset="0"/>
              </a:rPr>
              <a:t> amor. </a:t>
            </a:r>
            <a:r>
              <a:rPr lang="en-US" sz="2400" dirty="0" err="1">
                <a:latin typeface="Chaparral Pro Light" panose="02060403030505090203" pitchFamily="18" charset="0"/>
              </a:rPr>
              <a:t>Envía</a:t>
            </a:r>
            <a:r>
              <a:rPr lang="en-US" sz="2400" dirty="0">
                <a:latin typeface="Chaparral Pro Light" panose="02060403030505090203" pitchFamily="18" charset="0"/>
              </a:rPr>
              <a:t> Tu </a:t>
            </a:r>
            <a:r>
              <a:rPr lang="en-US" sz="2400" dirty="0" err="1">
                <a:latin typeface="Chaparral Pro Light" panose="02060403030505090203" pitchFamily="18" charset="0"/>
              </a:rPr>
              <a:t>Espíritu</a:t>
            </a:r>
            <a:r>
              <a:rPr lang="en-US" sz="2400" dirty="0">
                <a:latin typeface="Chaparral Pro Light" panose="02060403030505090203" pitchFamily="18" charset="0"/>
              </a:rPr>
              <a:t> </a:t>
            </a:r>
            <a:r>
              <a:rPr lang="en-US" sz="2400" dirty="0" err="1">
                <a:latin typeface="Chaparral Pro Light" panose="02060403030505090203" pitchFamily="18" charset="0"/>
              </a:rPr>
              <a:t>creador</a:t>
            </a:r>
            <a:r>
              <a:rPr lang="en-US" sz="2400" dirty="0">
                <a:latin typeface="Chaparral Pro Light" panose="02060403030505090203" pitchFamily="18" charset="0"/>
              </a:rPr>
              <a:t>, y se </a:t>
            </a:r>
            <a:r>
              <a:rPr lang="en-US" sz="2400" dirty="0" err="1">
                <a:latin typeface="Chaparral Pro Light" panose="02060403030505090203" pitchFamily="18" charset="0"/>
              </a:rPr>
              <a:t>renovará</a:t>
            </a:r>
            <a:r>
              <a:rPr lang="en-US" sz="2400" dirty="0">
                <a:latin typeface="Chaparral Pro Light" panose="02060403030505090203" pitchFamily="18" charset="0"/>
              </a:rPr>
              <a:t> la </a:t>
            </a:r>
            <a:r>
              <a:rPr lang="en-US" sz="2400" dirty="0" err="1">
                <a:latin typeface="Chaparral Pro Light" panose="02060403030505090203" pitchFamily="18" charset="0"/>
              </a:rPr>
              <a:t>faz</a:t>
            </a:r>
            <a:r>
              <a:rPr lang="en-US" sz="2400" dirty="0">
                <a:latin typeface="Chaparral Pro Light" panose="02060403030505090203" pitchFamily="18" charset="0"/>
              </a:rPr>
              <a:t> de la tierra. </a:t>
            </a:r>
          </a:p>
          <a:p>
            <a:pPr algn="ctr"/>
            <a:endParaRPr lang="en-US" sz="2400" dirty="0">
              <a:latin typeface="Chaparral Pro Light" panose="02060403030505090203" pitchFamily="18" charset="0"/>
            </a:endParaRPr>
          </a:p>
          <a:p>
            <a:pPr algn="ctr"/>
            <a:r>
              <a:rPr lang="en-US" sz="2400" dirty="0">
                <a:latin typeface="Chaparral Pro Light" panose="02060403030505090203" pitchFamily="18" charset="0"/>
              </a:rPr>
              <a:t>Oh Dios, que has </a:t>
            </a:r>
            <a:r>
              <a:rPr lang="en-US" sz="2400" dirty="0" err="1">
                <a:latin typeface="Chaparral Pro Light" panose="02060403030505090203" pitchFamily="18" charset="0"/>
              </a:rPr>
              <a:t>iluminado</a:t>
            </a:r>
            <a:r>
              <a:rPr lang="en-US" sz="2400" dirty="0">
                <a:latin typeface="Chaparral Pro Light" panose="02060403030505090203" pitchFamily="18" charset="0"/>
              </a:rPr>
              <a:t> los </a:t>
            </a:r>
            <a:r>
              <a:rPr lang="en-US" sz="2400" dirty="0" err="1">
                <a:latin typeface="Chaparral Pro Light" panose="02060403030505090203" pitchFamily="18" charset="0"/>
              </a:rPr>
              <a:t>corazones</a:t>
            </a:r>
            <a:r>
              <a:rPr lang="en-US" sz="2400" dirty="0">
                <a:latin typeface="Chaparral Pro Light" panose="02060403030505090203" pitchFamily="18" charset="0"/>
              </a:rPr>
              <a:t> de </a:t>
            </a:r>
            <a:r>
              <a:rPr lang="en-US" sz="2400" dirty="0" err="1">
                <a:latin typeface="Chaparral Pro Light" panose="02060403030505090203" pitchFamily="18" charset="0"/>
              </a:rPr>
              <a:t>tus</a:t>
            </a:r>
            <a:r>
              <a:rPr lang="en-US" sz="2400" dirty="0">
                <a:latin typeface="Chaparral Pro Light" panose="02060403030505090203" pitchFamily="18" charset="0"/>
              </a:rPr>
              <a:t> </a:t>
            </a:r>
            <a:r>
              <a:rPr lang="en-US" sz="2400" dirty="0" err="1">
                <a:latin typeface="Chaparral Pro Light" panose="02060403030505090203" pitchFamily="18" charset="0"/>
              </a:rPr>
              <a:t>hijos</a:t>
            </a:r>
            <a:r>
              <a:rPr lang="en-US" sz="2400" dirty="0">
                <a:latin typeface="Chaparral Pro Light" panose="02060403030505090203" pitchFamily="18" charset="0"/>
              </a:rPr>
              <a:t> con la luz del </a:t>
            </a:r>
            <a:r>
              <a:rPr lang="en-US" sz="2400" dirty="0" err="1">
                <a:latin typeface="Chaparral Pro Light" panose="02060403030505090203" pitchFamily="18" charset="0"/>
              </a:rPr>
              <a:t>Espíritu</a:t>
            </a:r>
            <a:r>
              <a:rPr lang="en-US" sz="2400" dirty="0">
                <a:latin typeface="Chaparral Pro Light" panose="02060403030505090203" pitchFamily="18" charset="0"/>
              </a:rPr>
              <a:t> Santo </a:t>
            </a:r>
            <a:r>
              <a:rPr lang="en-US" sz="2400" dirty="0" err="1">
                <a:latin typeface="Chaparral Pro Light" panose="02060403030505090203" pitchFamily="18" charset="0"/>
              </a:rPr>
              <a:t>Haznos</a:t>
            </a:r>
            <a:r>
              <a:rPr lang="en-US" sz="2400" dirty="0">
                <a:latin typeface="Chaparral Pro Light" panose="02060403030505090203" pitchFamily="18" charset="0"/>
              </a:rPr>
              <a:t> </a:t>
            </a:r>
            <a:r>
              <a:rPr lang="en-US" sz="2400" dirty="0" err="1">
                <a:latin typeface="Chaparral Pro Light" panose="02060403030505090203" pitchFamily="18" charset="0"/>
              </a:rPr>
              <a:t>dóciles</a:t>
            </a:r>
            <a:r>
              <a:rPr lang="en-US" sz="2400" dirty="0">
                <a:latin typeface="Chaparral Pro Light" panose="02060403030505090203" pitchFamily="18" charset="0"/>
              </a:rPr>
              <a:t> a sus </a:t>
            </a:r>
            <a:r>
              <a:rPr lang="en-US" sz="2400" dirty="0" err="1">
                <a:latin typeface="Chaparral Pro Light" panose="02060403030505090203" pitchFamily="18" charset="0"/>
              </a:rPr>
              <a:t>inspiraciones</a:t>
            </a:r>
            <a:r>
              <a:rPr lang="en-US" sz="2400" dirty="0">
                <a:latin typeface="Chaparral Pro Light" panose="02060403030505090203" pitchFamily="18" charset="0"/>
              </a:rPr>
              <a:t>, para </a:t>
            </a:r>
            <a:r>
              <a:rPr lang="en-US" sz="2400" dirty="0" err="1">
                <a:latin typeface="Chaparral Pro Light" panose="02060403030505090203" pitchFamily="18" charset="0"/>
              </a:rPr>
              <a:t>hacer</a:t>
            </a:r>
            <a:r>
              <a:rPr lang="en-US" sz="2400" dirty="0">
                <a:latin typeface="Chaparral Pro Light" panose="02060403030505090203" pitchFamily="18" charset="0"/>
              </a:rPr>
              <a:t> </a:t>
            </a:r>
            <a:r>
              <a:rPr lang="en-US" sz="2400" dirty="0" err="1">
                <a:latin typeface="Chaparral Pro Light" panose="02060403030505090203" pitchFamily="18" charset="0"/>
              </a:rPr>
              <a:t>siempre</a:t>
            </a:r>
            <a:r>
              <a:rPr lang="en-US" sz="2400" dirty="0">
                <a:latin typeface="Chaparral Pro Light" panose="02060403030505090203" pitchFamily="18" charset="0"/>
              </a:rPr>
              <a:t> el bien y </a:t>
            </a:r>
            <a:r>
              <a:rPr lang="en-US" sz="2400" dirty="0" err="1">
                <a:latin typeface="Chaparral Pro Light" panose="02060403030505090203" pitchFamily="18" charset="0"/>
              </a:rPr>
              <a:t>gozar</a:t>
            </a:r>
            <a:r>
              <a:rPr lang="en-US" sz="2400" dirty="0">
                <a:latin typeface="Chaparral Pro Light" panose="02060403030505090203" pitchFamily="18" charset="0"/>
              </a:rPr>
              <a:t> de sus </a:t>
            </a:r>
            <a:r>
              <a:rPr lang="en-US" sz="2400" dirty="0" err="1">
                <a:latin typeface="Chaparral Pro Light" panose="02060403030505090203" pitchFamily="18" charset="0"/>
              </a:rPr>
              <a:t>consuelos</a:t>
            </a:r>
            <a:r>
              <a:rPr lang="en-US" sz="2400" dirty="0">
                <a:latin typeface="Chaparral Pro Light" panose="02060403030505090203" pitchFamily="18" charset="0"/>
              </a:rPr>
              <a:t>, Por </a:t>
            </a:r>
            <a:r>
              <a:rPr lang="en-US" sz="2400" dirty="0" err="1">
                <a:latin typeface="Chaparral Pro Light" panose="02060403030505090203" pitchFamily="18" charset="0"/>
              </a:rPr>
              <a:t>Jesucristo</a:t>
            </a:r>
            <a:r>
              <a:rPr lang="en-US" sz="2400" dirty="0">
                <a:latin typeface="Chaparral Pro Light" panose="02060403030505090203" pitchFamily="18" charset="0"/>
              </a:rPr>
              <a:t> </a:t>
            </a:r>
            <a:r>
              <a:rPr lang="en-US" sz="2400" dirty="0" err="1">
                <a:latin typeface="Chaparral Pro Light" panose="02060403030505090203" pitchFamily="18" charset="0"/>
              </a:rPr>
              <a:t>nuestro</a:t>
            </a:r>
            <a:r>
              <a:rPr lang="en-US" sz="2400" dirty="0">
                <a:latin typeface="Chaparral Pro Light" panose="02060403030505090203" pitchFamily="18" charset="0"/>
              </a:rPr>
              <a:t> </a:t>
            </a:r>
            <a:r>
              <a:rPr lang="en-US" sz="2400" dirty="0" err="1">
                <a:latin typeface="Chaparral Pro Light" panose="02060403030505090203" pitchFamily="18" charset="0"/>
              </a:rPr>
              <a:t>Señor</a:t>
            </a:r>
            <a:r>
              <a:rPr lang="en-US" sz="2400" dirty="0">
                <a:latin typeface="Chaparral Pro Light" panose="02060403030505090203" pitchFamily="18" charset="0"/>
              </a:rPr>
              <a:t>. </a:t>
            </a:r>
            <a:r>
              <a:rPr lang="en-US" sz="2400" dirty="0" err="1">
                <a:latin typeface="Chaparral Pro Light" panose="02060403030505090203" pitchFamily="18" charset="0"/>
              </a:rPr>
              <a:t>Amén</a:t>
            </a:r>
            <a:r>
              <a:rPr lang="en-US" sz="2400" dirty="0">
                <a:latin typeface="Chaparral Pro Light" panose="02060403030505090203" pitchFamily="18" charset="0"/>
              </a:rPr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-8731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8251B9-1B48-304E-93C6-F5A2E8D74593}"/>
              </a:ext>
            </a:extLst>
          </p:cNvPr>
          <p:cNvSpPr txBox="1">
            <a:spLocks/>
          </p:cNvSpPr>
          <p:nvPr/>
        </p:nvSpPr>
        <p:spPr>
          <a:xfrm>
            <a:off x="2827459" y="-210160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/>
              <a:t>ORACIÓN INICIAL</a:t>
            </a:r>
            <a:endParaRPr lang="en-US" cap="all" baseline="30000" dirty="0"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3340" y="16077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2586" y="117062"/>
            <a:ext cx="3626828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all" baseline="30000" dirty="0" err="1">
                <a:latin typeface="Antenna Black" panose="02000505000000020004" pitchFamily="2" charset="0"/>
              </a:rPr>
              <a:t>rOMPE</a:t>
            </a:r>
            <a:r>
              <a:rPr lang="en-US" sz="4800" b="1" cap="all" baseline="30000" dirty="0">
                <a:latin typeface="Antenna Black" panose="02000505000000020004" pitchFamily="2" charset="0"/>
              </a:rPr>
              <a:t> HIELOS</a:t>
            </a:r>
            <a:endParaRPr lang="en-US" sz="4800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6679" y="993615"/>
            <a:ext cx="122986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Cara a Cara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3737" y="1955076"/>
            <a:ext cx="97840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/>
              <a:t>Arreglos</a:t>
            </a:r>
            <a:r>
              <a:rPr lang="en-US" u="sng" dirty="0"/>
              <a:t>: </a:t>
            </a:r>
            <a:r>
              <a:rPr lang="en-US" dirty="0" err="1"/>
              <a:t>Reúna</a:t>
            </a:r>
            <a:r>
              <a:rPr lang="en-US" dirty="0"/>
              <a:t> </a:t>
            </a:r>
            <a:r>
              <a:rPr lang="en-US" dirty="0" err="1"/>
              <a:t>suficientes</a:t>
            </a:r>
            <a:r>
              <a:rPr lang="en-US" dirty="0"/>
              <a:t> </a:t>
            </a:r>
            <a:r>
              <a:rPr lang="en-US" dirty="0" err="1"/>
              <a:t>sillas</a:t>
            </a:r>
            <a:r>
              <a:rPr lang="en-US" dirty="0"/>
              <a:t> para </a:t>
            </a:r>
            <a:r>
              <a:rPr lang="en-US" dirty="0" err="1"/>
              <a:t>cada</a:t>
            </a:r>
            <a:r>
              <a:rPr lang="en-US" dirty="0"/>
              <a:t> persona y </a:t>
            </a:r>
            <a:r>
              <a:rPr lang="en-US" dirty="0" err="1"/>
              <a:t>colóquelas</a:t>
            </a:r>
            <a:r>
              <a:rPr lang="en-US" dirty="0"/>
              <a:t> una </a:t>
            </a:r>
            <a:r>
              <a:rPr lang="en-US" dirty="0" err="1"/>
              <a:t>frente</a:t>
            </a:r>
            <a:r>
              <a:rPr lang="en-US" dirty="0"/>
              <a:t> a la </a:t>
            </a:r>
            <a:r>
              <a:rPr lang="en-US" dirty="0" err="1"/>
              <a:t>otra</a:t>
            </a:r>
            <a:r>
              <a:rPr lang="en-US" dirty="0"/>
              <a:t>. Prepare los </a:t>
            </a:r>
            <a:r>
              <a:rPr lang="en-US" dirty="0" err="1"/>
              <a:t>temas</a:t>
            </a:r>
            <a:r>
              <a:rPr lang="en-US" dirty="0"/>
              <a:t> de </a:t>
            </a:r>
            <a:r>
              <a:rPr lang="en-US" dirty="0" err="1"/>
              <a:t>conversación</a:t>
            </a:r>
            <a:r>
              <a:rPr lang="en-US" dirty="0"/>
              <a:t> con </a:t>
            </a:r>
            <a:r>
              <a:rPr lang="en-US" dirty="0" err="1"/>
              <a:t>anticipación</a:t>
            </a:r>
            <a:r>
              <a:rPr lang="en-US" dirty="0"/>
              <a:t> y </a:t>
            </a:r>
            <a:r>
              <a:rPr lang="en-US" dirty="0" err="1"/>
              <a:t>colóquelos</a:t>
            </a:r>
            <a:r>
              <a:rPr lang="en-US" dirty="0"/>
              <a:t> en una </a:t>
            </a:r>
            <a:r>
              <a:rPr lang="en-US" dirty="0" err="1"/>
              <a:t>caja</a:t>
            </a:r>
            <a:r>
              <a:rPr lang="en-US" dirty="0"/>
              <a:t> para que el </a:t>
            </a:r>
            <a:r>
              <a:rPr lang="en-US" dirty="0" err="1"/>
              <a:t>líder</a:t>
            </a:r>
            <a:r>
              <a:rPr lang="en-US" dirty="0"/>
              <a:t> </a:t>
            </a:r>
            <a:r>
              <a:rPr lang="en-US" dirty="0" err="1"/>
              <a:t>vaya</a:t>
            </a:r>
            <a:r>
              <a:rPr lang="en-US" dirty="0"/>
              <a:t> </a:t>
            </a:r>
            <a:r>
              <a:rPr lang="en-US" dirty="0" err="1"/>
              <a:t>llamando</a:t>
            </a:r>
            <a:r>
              <a:rPr lang="en-US" dirty="0"/>
              <a:t> el tema.</a:t>
            </a:r>
          </a:p>
          <a:p>
            <a:endParaRPr lang="en-US" u="sng" dirty="0"/>
          </a:p>
          <a:p>
            <a:r>
              <a:rPr lang="en-US" u="sng" dirty="0" err="1"/>
              <a:t>Cómo</a:t>
            </a:r>
            <a:r>
              <a:rPr lang="en-US" u="sng" dirty="0"/>
              <a:t> </a:t>
            </a:r>
            <a:r>
              <a:rPr lang="en-US" u="sng" dirty="0" err="1"/>
              <a:t>jugar</a:t>
            </a:r>
            <a:r>
              <a:rPr lang="en-US" u="sng" dirty="0"/>
              <a:t>: </a:t>
            </a:r>
            <a:r>
              <a:rPr lang="en-US" dirty="0"/>
              <a:t>Los niños se </a:t>
            </a:r>
            <a:r>
              <a:rPr lang="en-US" dirty="0" err="1"/>
              <a:t>pondrán</a:t>
            </a:r>
            <a:r>
              <a:rPr lang="en-US" dirty="0"/>
              <a:t> en parejas y se </a:t>
            </a:r>
            <a:r>
              <a:rPr lang="en-US" dirty="0" err="1"/>
              <a:t>sentarán</a:t>
            </a:r>
            <a:r>
              <a:rPr lang="en-US" dirty="0"/>
              <a:t> uno </a:t>
            </a:r>
            <a:r>
              <a:rPr lang="en-US" dirty="0" err="1"/>
              <a:t>frente</a:t>
            </a:r>
            <a:r>
              <a:rPr lang="en-US" dirty="0"/>
              <a:t> al </a:t>
            </a:r>
            <a:r>
              <a:rPr lang="en-US" dirty="0" err="1"/>
              <a:t>otro</a:t>
            </a:r>
            <a:r>
              <a:rPr lang="en-US" dirty="0"/>
              <a:t>. </a:t>
            </a:r>
            <a:r>
              <a:rPr lang="en-US" dirty="0" err="1"/>
              <a:t>Cuando</a:t>
            </a:r>
            <a:r>
              <a:rPr lang="en-US" dirty="0"/>
              <a:t> la persona que llama </a:t>
            </a:r>
            <a:r>
              <a:rPr lang="en-US" dirty="0" err="1"/>
              <a:t>menciona</a:t>
            </a:r>
            <a:r>
              <a:rPr lang="en-US" dirty="0"/>
              <a:t> el tema,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equipo</a:t>
            </a:r>
            <a:r>
              <a:rPr lang="en-US" dirty="0"/>
              <a:t> de dos </a:t>
            </a:r>
            <a:r>
              <a:rPr lang="en-US" dirty="0" err="1"/>
              <a:t>tendrá</a:t>
            </a:r>
            <a:r>
              <a:rPr lang="en-US" dirty="0"/>
              <a:t> 30 </a:t>
            </a:r>
            <a:r>
              <a:rPr lang="en-US" dirty="0" err="1"/>
              <a:t>segundos</a:t>
            </a:r>
            <a:r>
              <a:rPr lang="en-US" dirty="0"/>
              <a:t> para </a:t>
            </a:r>
            <a:r>
              <a:rPr lang="en-US" dirty="0" err="1"/>
              <a:t>discutir</a:t>
            </a:r>
            <a:r>
              <a:rPr lang="en-US" dirty="0"/>
              <a:t> la respuesta.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terminen</a:t>
            </a:r>
            <a:r>
              <a:rPr lang="en-US" dirty="0"/>
              <a:t> los 30 </a:t>
            </a:r>
            <a:r>
              <a:rPr lang="en-US" dirty="0" err="1"/>
              <a:t>segundos</a:t>
            </a:r>
            <a:r>
              <a:rPr lang="en-US" dirty="0"/>
              <a:t>, la persona que llama les </a:t>
            </a:r>
            <a:r>
              <a:rPr lang="en-US" dirty="0" err="1"/>
              <a:t>dirá</a:t>
            </a:r>
            <a:r>
              <a:rPr lang="en-US" dirty="0"/>
              <a:t> a los </a:t>
            </a:r>
            <a:r>
              <a:rPr lang="en-US" dirty="0" err="1"/>
              <a:t>equipos</a:t>
            </a:r>
            <a:r>
              <a:rPr lang="en-US" dirty="0"/>
              <a:t> que </a:t>
            </a:r>
            <a:r>
              <a:rPr lang="en-US" dirty="0" err="1"/>
              <a:t>cambien</a:t>
            </a:r>
            <a:r>
              <a:rPr lang="en-US" dirty="0"/>
              <a:t> de pareja y una </a:t>
            </a:r>
            <a:r>
              <a:rPr lang="en-US" dirty="0" err="1"/>
              <a:t>vez</a:t>
            </a:r>
            <a:r>
              <a:rPr lang="en-US" dirty="0"/>
              <a:t> que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tengan</a:t>
            </a:r>
            <a:r>
              <a:rPr lang="en-US" dirty="0"/>
              <a:t> un nuevo </a:t>
            </a:r>
            <a:r>
              <a:rPr lang="en-US" dirty="0" err="1"/>
              <a:t>compañero</a:t>
            </a:r>
            <a:r>
              <a:rPr lang="en-US" dirty="0"/>
              <a:t>, el </a:t>
            </a:r>
            <a:r>
              <a:rPr lang="en-US" dirty="0" err="1"/>
              <a:t>juego</a:t>
            </a:r>
            <a:r>
              <a:rPr lang="en-US" dirty="0"/>
              <a:t> </a:t>
            </a:r>
            <a:r>
              <a:rPr lang="en-US" dirty="0" err="1"/>
              <a:t>comenzará</a:t>
            </a:r>
            <a:r>
              <a:rPr lang="en-US" dirty="0"/>
              <a:t> </a:t>
            </a:r>
            <a:r>
              <a:rPr lang="en-US" dirty="0" err="1"/>
              <a:t>nuevamente</a:t>
            </a:r>
            <a:r>
              <a:rPr lang="en-US" dirty="0"/>
              <a:t> con un nuevo tema para </a:t>
            </a:r>
            <a:r>
              <a:rPr lang="en-US" dirty="0" err="1"/>
              <a:t>discutir</a:t>
            </a:r>
            <a:r>
              <a:rPr lang="en-US" dirty="0"/>
              <a:t>. Una </a:t>
            </a:r>
            <a:r>
              <a:rPr lang="en-US" dirty="0" err="1"/>
              <a:t>vez</a:t>
            </a:r>
            <a:r>
              <a:rPr lang="en-US" dirty="0"/>
              <a:t> que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jugado</a:t>
            </a:r>
            <a:r>
              <a:rPr lang="en-US" dirty="0"/>
              <a:t>, al </a:t>
            </a:r>
            <a:r>
              <a:rPr lang="en-US" dirty="0" err="1"/>
              <a:t>menos</a:t>
            </a:r>
            <a:r>
              <a:rPr lang="en-US" dirty="0"/>
              <a:t> una </a:t>
            </a:r>
            <a:r>
              <a:rPr lang="en-US" dirty="0" err="1"/>
              <a:t>vez</a:t>
            </a:r>
            <a:r>
              <a:rPr lang="en-US" dirty="0"/>
              <a:t>, el </a:t>
            </a:r>
            <a:r>
              <a:rPr lang="en-US" dirty="0" err="1"/>
              <a:t>juego</a:t>
            </a:r>
            <a:r>
              <a:rPr lang="en-US" dirty="0"/>
              <a:t> termina. </a:t>
            </a:r>
          </a:p>
          <a:p>
            <a:endParaRPr lang="en-US" dirty="0"/>
          </a:p>
          <a:p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preguntas</a:t>
            </a:r>
            <a:r>
              <a:rPr lang="en-US" dirty="0"/>
              <a:t> </a:t>
            </a:r>
            <a:r>
              <a:rPr lang="en-US" dirty="0" err="1"/>
              <a:t>apropiadas</a:t>
            </a:r>
            <a:r>
              <a:rPr lang="en-US" dirty="0"/>
              <a:t> para el grupo </a:t>
            </a:r>
            <a:r>
              <a:rPr lang="en-US" dirty="0" err="1"/>
              <a:t>según</a:t>
            </a:r>
            <a:r>
              <a:rPr lang="en-US" dirty="0"/>
              <a:t> su </a:t>
            </a:r>
            <a:r>
              <a:rPr lang="en-US" dirty="0" err="1"/>
              <a:t>edad</a:t>
            </a:r>
            <a:r>
              <a:rPr lang="en-US" dirty="0"/>
              <a:t>. </a:t>
            </a:r>
          </a:p>
          <a:p>
            <a:r>
              <a:rPr lang="en-US" dirty="0" err="1"/>
              <a:t>Algunos</a:t>
            </a:r>
            <a:r>
              <a:rPr lang="en-US" dirty="0"/>
              <a:t> </a:t>
            </a:r>
            <a:r>
              <a:rPr lang="en-US" dirty="0" err="1"/>
              <a:t>ejemplos</a:t>
            </a:r>
            <a:r>
              <a:rPr lang="en-US" dirty="0"/>
              <a:t> de </a:t>
            </a:r>
            <a:r>
              <a:rPr lang="en-US" dirty="0" err="1"/>
              <a:t>temas</a:t>
            </a:r>
            <a:r>
              <a:rPr lang="en-US" dirty="0"/>
              <a:t> </a:t>
            </a:r>
            <a:r>
              <a:rPr lang="en-US" dirty="0" err="1"/>
              <a:t>podrían</a:t>
            </a:r>
            <a:r>
              <a:rPr lang="en-US" dirty="0"/>
              <a:t> ser: </a:t>
            </a:r>
          </a:p>
          <a:p>
            <a:pPr marL="342900" indent="-342900">
              <a:buAutoNum type="arabicParenR"/>
            </a:pPr>
            <a:r>
              <a:rPr lang="en-US" dirty="0"/>
              <a:t>“Si </a:t>
            </a:r>
            <a:r>
              <a:rPr lang="en-US" dirty="0" err="1"/>
              <a:t>pudieras</a:t>
            </a:r>
            <a:r>
              <a:rPr lang="en-US" dirty="0"/>
              <a:t> </a:t>
            </a:r>
            <a:r>
              <a:rPr lang="en-US" dirty="0" err="1"/>
              <a:t>crear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propia</a:t>
            </a:r>
            <a:r>
              <a:rPr lang="en-US" dirty="0"/>
              <a:t> </a:t>
            </a:r>
            <a:r>
              <a:rPr lang="en-US" dirty="0" err="1"/>
              <a:t>materia</a:t>
            </a:r>
            <a:r>
              <a:rPr lang="en-US" dirty="0"/>
              <a:t> en la </a:t>
            </a:r>
            <a:r>
              <a:rPr lang="en-US" dirty="0" err="1"/>
              <a:t>escuela</a:t>
            </a:r>
            <a:r>
              <a:rPr lang="en-US" dirty="0"/>
              <a:t>, ¿</a:t>
            </a:r>
            <a:r>
              <a:rPr lang="en-US" dirty="0" err="1"/>
              <a:t>cuál</a:t>
            </a:r>
            <a:r>
              <a:rPr lang="en-US" dirty="0"/>
              <a:t> </a:t>
            </a:r>
            <a:r>
              <a:rPr lang="en-US" dirty="0" err="1"/>
              <a:t>sería</a:t>
            </a:r>
            <a:r>
              <a:rPr lang="en-US" dirty="0"/>
              <a:t>?” </a:t>
            </a:r>
          </a:p>
          <a:p>
            <a:pPr marL="342900" indent="-342900">
              <a:buAutoNum type="arabicParenR"/>
            </a:pPr>
            <a:r>
              <a:rPr lang="en-US" dirty="0"/>
              <a:t>“Si </a:t>
            </a:r>
            <a:r>
              <a:rPr lang="en-US" dirty="0" err="1"/>
              <a:t>pudieras</a:t>
            </a:r>
            <a:r>
              <a:rPr lang="en-US" dirty="0"/>
              <a:t> </a:t>
            </a:r>
            <a:r>
              <a:rPr lang="en-US" dirty="0" err="1"/>
              <a:t>conocer</a:t>
            </a:r>
            <a:r>
              <a:rPr lang="en-US" dirty="0"/>
              <a:t> a un santo, ¿</a:t>
            </a:r>
            <a:r>
              <a:rPr lang="en-US" dirty="0" err="1"/>
              <a:t>quién</a:t>
            </a:r>
            <a:r>
              <a:rPr lang="en-US" dirty="0"/>
              <a:t> </a:t>
            </a:r>
            <a:r>
              <a:rPr lang="en-US" dirty="0" err="1"/>
              <a:t>sería</a:t>
            </a:r>
            <a:r>
              <a:rPr lang="en-US" dirty="0"/>
              <a:t> y por qué?” </a:t>
            </a:r>
          </a:p>
          <a:p>
            <a:pPr marL="342900" indent="-342900">
              <a:buAutoNum type="arabicParenR"/>
            </a:pPr>
            <a:r>
              <a:rPr lang="en-US" dirty="0"/>
              <a:t>"¿</a:t>
            </a:r>
            <a:r>
              <a:rPr lang="en-US" dirty="0" err="1"/>
              <a:t>Cuál</a:t>
            </a:r>
            <a:r>
              <a:rPr lang="en-US" dirty="0"/>
              <a:t> es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creación</a:t>
            </a:r>
            <a:r>
              <a:rPr lang="en-US" dirty="0"/>
              <a:t> de </a:t>
            </a:r>
            <a:r>
              <a:rPr lang="en-US" dirty="0" err="1"/>
              <a:t>sándwich</a:t>
            </a:r>
            <a:r>
              <a:rPr lang="en-US" dirty="0"/>
              <a:t> </a:t>
            </a:r>
            <a:r>
              <a:rPr lang="en-US" dirty="0" err="1"/>
              <a:t>favorito</a:t>
            </a:r>
            <a:r>
              <a:rPr lang="en-US" dirty="0"/>
              <a:t>?" </a:t>
            </a:r>
          </a:p>
          <a:p>
            <a:pPr marL="342900" indent="-342900">
              <a:buAutoNum type="arabicParenR"/>
            </a:pPr>
            <a:r>
              <a:rPr lang="en-US" dirty="0"/>
              <a:t>¿</a:t>
            </a:r>
            <a:r>
              <a:rPr lang="en-US" dirty="0" err="1"/>
              <a:t>Cuál</a:t>
            </a:r>
            <a:r>
              <a:rPr lang="en-US" dirty="0"/>
              <a:t> es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lugar</a:t>
            </a:r>
            <a:r>
              <a:rPr lang="en-US" dirty="0"/>
              <a:t> </a:t>
            </a:r>
            <a:r>
              <a:rPr lang="en-US" dirty="0" err="1"/>
              <a:t>favorito</a:t>
            </a:r>
            <a:r>
              <a:rPr lang="en-US" dirty="0"/>
              <a:t> para comer?</a:t>
            </a:r>
            <a:endParaRPr lang="en-US" sz="1100" dirty="0"/>
          </a:p>
          <a:p>
            <a:endParaRPr lang="en-US" sz="1100" dirty="0"/>
          </a:p>
          <a:p>
            <a:r>
              <a:rPr lang="en-US" sz="1100" dirty="0" err="1"/>
              <a:t>Adaptado</a:t>
            </a:r>
            <a:r>
              <a:rPr lang="en-US" sz="1100" dirty="0"/>
              <a:t> de </a:t>
            </a:r>
            <a:r>
              <a:rPr lang="en-US" sz="1100" dirty="0" err="1"/>
              <a:t>kidactivities.net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594" y="3940235"/>
            <a:ext cx="3397828" cy="271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872837"/>
            <a:ext cx="12192000" cy="59851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4318" y="154541"/>
            <a:ext cx="24277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b="1" dirty="0"/>
              <a:t>Pregunta</a:t>
            </a:r>
            <a:endParaRPr lang="es-MX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88816" y="1413717"/>
            <a:ext cx="5412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Alguien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recuerda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era el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Samuel del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Antiguo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Testamento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8193"/>
          <a:stretch/>
        </p:blipFill>
        <p:spPr>
          <a:xfrm>
            <a:off x="0" y="616859"/>
            <a:ext cx="12191999" cy="62411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4323" y="155194"/>
            <a:ext cx="3122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Respuesta</a:t>
            </a:r>
            <a:endParaRPr lang="es-MX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13665" y="1013607"/>
            <a:ext cx="4142481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8000" b="1" dirty="0">
                <a:solidFill>
                  <a:schemeClr val="bg1"/>
                </a:solidFill>
              </a:rPr>
              <a:t>PROFETA</a:t>
            </a:r>
            <a:endParaRPr lang="es-MX" sz="8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526" y="4763814"/>
            <a:ext cx="11720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ok" panose="00000500000000000000" pitchFamily="50" charset="0"/>
              </a:rPr>
              <a:t>¿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ok" panose="00000500000000000000" pitchFamily="50" charset="0"/>
              </a:rPr>
              <a:t>Quiénes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ok" panose="00000500000000000000" pitchFamily="50" charset="0"/>
              </a:rPr>
              <a:t> son los 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50" charset="0"/>
              </a:rPr>
              <a:t>PROFETAS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50" charset="0"/>
              </a:rPr>
              <a:t>del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50" charset="0"/>
              </a:rPr>
              <a:t>Antiguo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50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50" charset="0"/>
              </a:rPr>
              <a:t>Testamento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7392" y="289491"/>
            <a:ext cx="659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Mira:  Prophets | Catholic Central</a:t>
            </a:r>
            <a:endParaRPr lang="es-MX" sz="28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93720" y="6477000"/>
            <a:ext cx="557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https://youtu.be/1g1gByYQJZA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2" name="1g1gByYQJZ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54727" y="1225313"/>
            <a:ext cx="9285317" cy="52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4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129" b="10416"/>
          <a:stretch/>
        </p:blipFill>
        <p:spPr>
          <a:xfrm>
            <a:off x="0" y="-33251"/>
            <a:ext cx="12192000" cy="68995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57011" y="451659"/>
            <a:ext cx="4813069" cy="261573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57011" y="451659"/>
            <a:ext cx="4813069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veces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lo largo de su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antiguos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israelitas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adoraron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dioses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rompieron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sus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promesas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Alianza con     Dios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84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681" y="99752"/>
            <a:ext cx="12385964" cy="68081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3626" y="88314"/>
            <a:ext cx="632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/>
              <a:t>LA </a:t>
            </a:r>
            <a:r>
              <a:rPr lang="en-US" sz="3600" b="1" cap="all" dirty="0" err="1"/>
              <a:t>ANUNCIACIóN</a:t>
            </a:r>
            <a:endParaRPr lang="es-MX" sz="11500" b="1" cap="all" dirty="0"/>
          </a:p>
        </p:txBody>
      </p:sp>
      <p:sp>
        <p:nvSpPr>
          <p:cNvPr id="6" name="TextBox 5"/>
          <p:cNvSpPr txBox="1"/>
          <p:nvPr/>
        </p:nvSpPr>
        <p:spPr>
          <a:xfrm>
            <a:off x="2845618" y="3923607"/>
            <a:ext cx="65753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lemagne Std" panose="04020705060702020204" pitchFamily="82" charset="0"/>
              </a:rPr>
              <a:t>Hágase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lemagne Std" panose="04020705060702020204" pitchFamily="82" charset="0"/>
              </a:rPr>
              <a:t>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lemagne Std" panose="04020705060702020204" pitchFamily="82" charset="0"/>
              </a:rPr>
              <a:t>En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lemagne Std" panose="04020705060702020204" pitchFamily="82" charset="0"/>
              </a:rPr>
              <a:t>mí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rlemagne Std" panose="04020705060702020204" pitchFamily="82" charset="0"/>
            </a:endParaRPr>
          </a:p>
          <a:p>
            <a:pPr algn="ctr"/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lemagne Std" panose="04020705060702020204" pitchFamily="82" charset="0"/>
              </a:rPr>
              <a:t>según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rlemagne Std" panose="04020705060702020204" pitchFamily="8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lemagne Std" panose="04020705060702020204" pitchFamily="82" charset="0"/>
              </a:rPr>
              <a:t>Tu palabra.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anose="02060403030505090203" pitchFamily="18" charset="0"/>
              </a:rPr>
              <a:t>Lucas 1:38</a:t>
            </a:r>
          </a:p>
        </p:txBody>
      </p:sp>
    </p:spTree>
    <p:extLst>
      <p:ext uri="{BB962C8B-B14F-4D97-AF65-F5344CB8AC3E}">
        <p14:creationId xmlns:p14="http://schemas.microsoft.com/office/powerpoint/2010/main" val="336374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2979" y="216096"/>
            <a:ext cx="6906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¿Por qué </a:t>
            </a:r>
            <a:r>
              <a:rPr lang="en-US" sz="3600" dirty="0" err="1"/>
              <a:t>tiene</a:t>
            </a:r>
            <a:r>
              <a:rPr lang="en-US" sz="3600" dirty="0"/>
              <a:t> Maria tantos </a:t>
            </a:r>
            <a:r>
              <a:rPr lang="en-US" sz="3600" dirty="0" err="1"/>
              <a:t>títulos</a:t>
            </a:r>
            <a:r>
              <a:rPr lang="en-US" sz="3600" dirty="0"/>
              <a:t>?</a:t>
            </a:r>
            <a:endParaRPr lang="es-MX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73789" y="6272572"/>
            <a:ext cx="4959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>
                <a:hlinkClick r:id="rId3"/>
              </a:rPr>
              <a:t>https://youtu.behttps://youtu.be/lF7eQzR9QL/bKiO288PZmU</a:t>
            </a:r>
            <a:endParaRPr lang="en-US" baseline="30000" dirty="0"/>
          </a:p>
          <a:p>
            <a:pPr algn="ctr"/>
            <a:endParaRPr lang="en-US" baseline="30000" dirty="0"/>
          </a:p>
          <a:p>
            <a:pPr algn="ctr"/>
            <a:endParaRPr lang="en-US" dirty="0"/>
          </a:p>
        </p:txBody>
      </p:sp>
      <p:pic>
        <p:nvPicPr>
          <p:cNvPr id="7" name="Online Media 6" descr="Tengo varios nombres pero sigo siendo María">
            <a:hlinkClick r:id="" action="ppaction://media"/>
            <a:extLst>
              <a:ext uri="{FF2B5EF4-FFF2-40B4-BE49-F238E27FC236}">
                <a16:creationId xmlns:a16="http://schemas.microsoft.com/office/drawing/2014/main" id="{F6110923-3B56-244E-80BE-BB820EF40E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8304" y="1500809"/>
            <a:ext cx="9295391" cy="43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5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17716</TotalTime>
  <Words>591</Words>
  <Application>Microsoft Office PowerPoint</Application>
  <PresentationFormat>Widescreen</PresentationFormat>
  <Paragraphs>57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FAMILIAS FORMANDO DISCÍPULOS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Microsoft Office User</cp:lastModifiedBy>
  <cp:revision>81</cp:revision>
  <dcterms:created xsi:type="dcterms:W3CDTF">2021-11-19T16:04:10Z</dcterms:created>
  <dcterms:modified xsi:type="dcterms:W3CDTF">2022-04-07T20:26:34Z</dcterms:modified>
</cp:coreProperties>
</file>