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71" r:id="rId6"/>
    <p:sldId id="262" r:id="rId7"/>
    <p:sldId id="270" r:id="rId8"/>
    <p:sldId id="280" r:id="rId9"/>
    <p:sldId id="278" r:id="rId10"/>
    <p:sldId id="281" r:id="rId11"/>
    <p:sldId id="279" r:id="rId12"/>
    <p:sldId id="276" r:id="rId13"/>
    <p:sldId id="277" r:id="rId14"/>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FFFFFF"/>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7" autoAdjust="0"/>
    <p:restoredTop sz="94660"/>
  </p:normalViewPr>
  <p:slideViewPr>
    <p:cSldViewPr snapToGrid="0">
      <p:cViewPr varScale="1">
        <p:scale>
          <a:sx n="63" d="100"/>
          <a:sy n="63" d="100"/>
        </p:scale>
        <p:origin x="72" y="4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s-MX"/>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s-MX"/>
          </a:p>
        </p:txBody>
      </p:sp>
      <p:sp>
        <p:nvSpPr>
          <p:cNvPr id="4" name="Date Placeholder 3"/>
          <p:cNvSpPr>
            <a:spLocks noGrp="1"/>
          </p:cNvSpPr>
          <p:nvPr>
            <p:ph type="dt" sz="half" idx="10"/>
          </p:nvPr>
        </p:nvSpPr>
        <p:spPr/>
        <p:txBody>
          <a:bodyPr/>
          <a:lstStyle/>
          <a:p>
            <a:fld id="{F98ECF60-19F8-4C88-A195-93F06459BF74}" type="datetimeFigureOut">
              <a:rPr lang="es-MX" smtClean="0"/>
              <a:t>19/09/2022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40178380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MX"/>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Date Placeholder 3"/>
          <p:cNvSpPr>
            <a:spLocks noGrp="1"/>
          </p:cNvSpPr>
          <p:nvPr>
            <p:ph type="dt" sz="half" idx="10"/>
          </p:nvPr>
        </p:nvSpPr>
        <p:spPr/>
        <p:txBody>
          <a:bodyPr/>
          <a:lstStyle/>
          <a:p>
            <a:fld id="{F98ECF60-19F8-4C88-A195-93F06459BF74}" type="datetimeFigureOut">
              <a:rPr lang="es-MX" smtClean="0"/>
              <a:t>19/09/2022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3792608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s-MX"/>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Date Placeholder 3"/>
          <p:cNvSpPr>
            <a:spLocks noGrp="1"/>
          </p:cNvSpPr>
          <p:nvPr>
            <p:ph type="dt" sz="half" idx="10"/>
          </p:nvPr>
        </p:nvSpPr>
        <p:spPr/>
        <p:txBody>
          <a:bodyPr/>
          <a:lstStyle/>
          <a:p>
            <a:fld id="{F98ECF60-19F8-4C88-A195-93F06459BF74}" type="datetimeFigureOut">
              <a:rPr lang="es-MX" smtClean="0"/>
              <a:t>19/09/2022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1092700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MX"/>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Date Placeholder 3"/>
          <p:cNvSpPr>
            <a:spLocks noGrp="1"/>
          </p:cNvSpPr>
          <p:nvPr>
            <p:ph type="dt" sz="half" idx="10"/>
          </p:nvPr>
        </p:nvSpPr>
        <p:spPr/>
        <p:txBody>
          <a:bodyPr/>
          <a:lstStyle/>
          <a:p>
            <a:fld id="{F98ECF60-19F8-4C88-A195-93F06459BF74}" type="datetimeFigureOut">
              <a:rPr lang="es-MX" smtClean="0"/>
              <a:t>19/09/2022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1357951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s-MX"/>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98ECF60-19F8-4C88-A195-93F06459BF74}" type="datetimeFigureOut">
              <a:rPr lang="es-MX" smtClean="0"/>
              <a:t>19/09/2022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3472579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MX"/>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5" name="Date Placeholder 4"/>
          <p:cNvSpPr>
            <a:spLocks noGrp="1"/>
          </p:cNvSpPr>
          <p:nvPr>
            <p:ph type="dt" sz="half" idx="10"/>
          </p:nvPr>
        </p:nvSpPr>
        <p:spPr/>
        <p:txBody>
          <a:bodyPr/>
          <a:lstStyle/>
          <a:p>
            <a:fld id="{F98ECF60-19F8-4C88-A195-93F06459BF74}" type="datetimeFigureOut">
              <a:rPr lang="es-MX" smtClean="0"/>
              <a:t>19/09/2022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2342968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s-MX"/>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7" name="Date Placeholder 6"/>
          <p:cNvSpPr>
            <a:spLocks noGrp="1"/>
          </p:cNvSpPr>
          <p:nvPr>
            <p:ph type="dt" sz="half" idx="10"/>
          </p:nvPr>
        </p:nvSpPr>
        <p:spPr/>
        <p:txBody>
          <a:bodyPr/>
          <a:lstStyle/>
          <a:p>
            <a:fld id="{F98ECF60-19F8-4C88-A195-93F06459BF74}" type="datetimeFigureOut">
              <a:rPr lang="es-MX" smtClean="0"/>
              <a:t>19/09/2022</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2036402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MX"/>
          </a:p>
        </p:txBody>
      </p:sp>
      <p:sp>
        <p:nvSpPr>
          <p:cNvPr id="3" name="Date Placeholder 2"/>
          <p:cNvSpPr>
            <a:spLocks noGrp="1"/>
          </p:cNvSpPr>
          <p:nvPr>
            <p:ph type="dt" sz="half" idx="10"/>
          </p:nvPr>
        </p:nvSpPr>
        <p:spPr/>
        <p:txBody>
          <a:bodyPr/>
          <a:lstStyle/>
          <a:p>
            <a:fld id="{F98ECF60-19F8-4C88-A195-93F06459BF74}" type="datetimeFigureOut">
              <a:rPr lang="es-MX" smtClean="0"/>
              <a:t>19/09/2022</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604845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8ECF60-19F8-4C88-A195-93F06459BF74}" type="datetimeFigureOut">
              <a:rPr lang="es-MX" smtClean="0"/>
              <a:t>19/09/2022</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1423937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s-MX"/>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98ECF60-19F8-4C88-A195-93F06459BF74}" type="datetimeFigureOut">
              <a:rPr lang="es-MX" smtClean="0"/>
              <a:t>19/09/2022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2743780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s-MX"/>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98ECF60-19F8-4C88-A195-93F06459BF74}" type="datetimeFigureOut">
              <a:rPr lang="es-MX" smtClean="0"/>
              <a:t>19/09/2022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158947A-2726-4768-8CC2-C638D98E3F45}" type="slidenum">
              <a:rPr lang="es-MX" smtClean="0"/>
              <a:t>‹#›</a:t>
            </a:fld>
            <a:endParaRPr lang="es-MX"/>
          </a:p>
        </p:txBody>
      </p:sp>
    </p:spTree>
    <p:extLst>
      <p:ext uri="{BB962C8B-B14F-4D97-AF65-F5344CB8AC3E}">
        <p14:creationId xmlns:p14="http://schemas.microsoft.com/office/powerpoint/2010/main" val="3577016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s-MX"/>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8ECF60-19F8-4C88-A195-93F06459BF74}" type="datetimeFigureOut">
              <a:rPr lang="es-MX" smtClean="0"/>
              <a:t>19/09/2022</a:t>
            </a:fld>
            <a:endParaRPr lang="es-MX"/>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58947A-2726-4768-8CC2-C638D98E3F45}" type="slidenum">
              <a:rPr lang="es-MX" smtClean="0"/>
              <a:t>‹#›</a:t>
            </a:fld>
            <a:endParaRPr lang="es-MX"/>
          </a:p>
        </p:txBody>
      </p:sp>
    </p:spTree>
    <p:extLst>
      <p:ext uri="{BB962C8B-B14F-4D97-AF65-F5344CB8AC3E}">
        <p14:creationId xmlns:p14="http://schemas.microsoft.com/office/powerpoint/2010/main" val="15256724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7.xml"/><Relationship Id="rId1" Type="http://schemas.openxmlformats.org/officeDocument/2006/relationships/video" Target="https://www.youtube.com/embed/nDPzq_utTyI"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7.xml"/><Relationship Id="rId1" Type="http://schemas.openxmlformats.org/officeDocument/2006/relationships/video" Target="https://www.youtube.com/embed/C-bkjTGGoTc"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7.xml"/><Relationship Id="rId1" Type="http://schemas.openxmlformats.org/officeDocument/2006/relationships/video" Target="https://www.youtube.com/embed/dGlJvkzoFow"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24812" b="8778"/>
          <a:stretch/>
        </p:blipFill>
        <p:spPr>
          <a:xfrm>
            <a:off x="0" y="-16624"/>
            <a:ext cx="12192000" cy="6882938"/>
          </a:xfrm>
          <a:prstGeom prst="rect">
            <a:avLst/>
          </a:prstGeom>
        </p:spPr>
      </p:pic>
      <p:sp>
        <p:nvSpPr>
          <p:cNvPr id="2" name="Subtitle 1"/>
          <p:cNvSpPr>
            <a:spLocks noGrp="1"/>
          </p:cNvSpPr>
          <p:nvPr>
            <p:ph type="subTitle" idx="1"/>
          </p:nvPr>
        </p:nvSpPr>
        <p:spPr>
          <a:xfrm>
            <a:off x="1161135" y="5497350"/>
            <a:ext cx="10041773" cy="448888"/>
          </a:xfrm>
          <a:solidFill>
            <a:schemeClr val="bg1">
              <a:lumMod val="65000"/>
              <a:alpha val="78000"/>
            </a:schemeClr>
          </a:solidFill>
        </p:spPr>
        <p:txBody>
          <a:bodyPr>
            <a:noAutofit/>
          </a:bodyPr>
          <a:lstStyle/>
          <a:p>
            <a:r>
              <a:rPr lang="es-MX" sz="2800" dirty="0">
                <a:latin typeface="Antenna Black" panose="02000505000000020004" pitchFamily="2" charset="0"/>
              </a:rPr>
              <a:t>LA VIDA DE CRISTO:  LOS MISTERIOS LUMINOSOS</a:t>
            </a:r>
            <a:endParaRPr lang="en-US" sz="2800" dirty="0">
              <a:latin typeface="Antenna Black" panose="02000505000000020004" pitchFamily="2" charset="0"/>
            </a:endParaRPr>
          </a:p>
        </p:txBody>
      </p:sp>
      <p:sp>
        <p:nvSpPr>
          <p:cNvPr id="8" name="Subtitle 1"/>
          <p:cNvSpPr txBox="1">
            <a:spLocks/>
          </p:cNvSpPr>
          <p:nvPr/>
        </p:nvSpPr>
        <p:spPr>
          <a:xfrm>
            <a:off x="3016843" y="6190416"/>
            <a:ext cx="6330355" cy="481666"/>
          </a:xfrm>
          <a:prstGeom prst="rect">
            <a:avLst/>
          </a:prstGeom>
          <a:solidFill>
            <a:schemeClr val="bg1">
              <a:lumMod val="65000"/>
              <a:alpha val="78000"/>
            </a:schemeClr>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MX" sz="2800" dirty="0"/>
              <a:t> EL BAUTISMO EN EL JORDÁN</a:t>
            </a:r>
            <a:endParaRPr lang="en-US" sz="2800" dirty="0"/>
          </a:p>
        </p:txBody>
      </p:sp>
      <p:pic>
        <p:nvPicPr>
          <p:cNvPr id="7" name="Picture 6" descr="page1image104291513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8029" y="145064"/>
            <a:ext cx="5481899" cy="20632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82205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ptism | Journeyman"/>
          <p:cNvPicPr>
            <a:picLocks noChangeAspect="1"/>
          </p:cNvPicPr>
          <p:nvPr/>
        </p:nvPicPr>
        <p:blipFill rotWithShape="1">
          <a:blip r:embed="rId2" cstate="print">
            <a:extLst>
              <a:ext uri="{28A0092B-C50C-407E-A947-70E740481C1C}">
                <a14:useLocalDpi xmlns:a14="http://schemas.microsoft.com/office/drawing/2010/main" val="0"/>
              </a:ext>
            </a:extLst>
          </a:blip>
          <a:srcRect b="28191"/>
          <a:stretch/>
        </p:blipFill>
        <p:spPr>
          <a:xfrm>
            <a:off x="0" y="1037122"/>
            <a:ext cx="12192000" cy="5837503"/>
          </a:xfrm>
          <a:prstGeom prst="rect">
            <a:avLst/>
          </a:prstGeom>
        </p:spPr>
      </p:pic>
      <p:sp>
        <p:nvSpPr>
          <p:cNvPr id="2" name="Rectangle 1"/>
          <p:cNvSpPr/>
          <p:nvPr/>
        </p:nvSpPr>
        <p:spPr>
          <a:xfrm>
            <a:off x="0" y="0"/>
            <a:ext cx="12192000" cy="1074656"/>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3" name="TextBox 2"/>
          <p:cNvSpPr txBox="1"/>
          <p:nvPr/>
        </p:nvSpPr>
        <p:spPr>
          <a:xfrm>
            <a:off x="2969622" y="214162"/>
            <a:ext cx="6327359" cy="646331"/>
          </a:xfrm>
          <a:prstGeom prst="rect">
            <a:avLst/>
          </a:prstGeom>
          <a:noFill/>
        </p:spPr>
        <p:txBody>
          <a:bodyPr wrap="square" rtlCol="0">
            <a:spAutoFit/>
          </a:bodyPr>
          <a:lstStyle/>
          <a:p>
            <a:pPr algn="ctr"/>
            <a:r>
              <a:rPr lang="en-US" sz="3600" b="1" dirty="0" smtClean="0"/>
              <a:t>CONVERSACIÓN </a:t>
            </a:r>
            <a:r>
              <a:rPr lang="en-US" sz="3600" b="1" dirty="0"/>
              <a:t>FAMILIAR</a:t>
            </a:r>
            <a:endParaRPr lang="es-MX" sz="11500" b="1" dirty="0"/>
          </a:p>
        </p:txBody>
      </p:sp>
      <p:sp>
        <p:nvSpPr>
          <p:cNvPr id="6" name="TextBox 5"/>
          <p:cNvSpPr txBox="1"/>
          <p:nvPr/>
        </p:nvSpPr>
        <p:spPr>
          <a:xfrm>
            <a:off x="518054" y="1458319"/>
            <a:ext cx="11230494" cy="4154984"/>
          </a:xfrm>
          <a:prstGeom prst="rect">
            <a:avLst/>
          </a:prstGeom>
          <a:noFill/>
        </p:spPr>
        <p:txBody>
          <a:bodyPr wrap="square" rtlCol="0">
            <a:spAutoFit/>
          </a:bodyPr>
          <a:lstStyle/>
          <a:p>
            <a:r>
              <a:rPr lang="es-MX" sz="4400" dirty="0"/>
              <a:t>A veces es más fácil pensar en nuestros pecados y defectos que en nuestras fortalezas o virtudes, ¡pero Dios nos ve a todos! </a:t>
            </a:r>
            <a:endParaRPr lang="es-MX" sz="4400" dirty="0" smtClean="0"/>
          </a:p>
          <a:p>
            <a:endParaRPr lang="es-MX" sz="4400" dirty="0"/>
          </a:p>
          <a:p>
            <a:r>
              <a:rPr lang="es-MX" sz="4400" b="1" dirty="0" smtClean="0"/>
              <a:t>Nombra </a:t>
            </a:r>
            <a:r>
              <a:rPr lang="es-MX" sz="4400" b="1" dirty="0"/>
              <a:t>un acto de caridad que has hecho por otra persona.</a:t>
            </a:r>
            <a:endParaRPr lang="en-US" sz="96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739020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4" name="TextBox 3"/>
          <p:cNvSpPr txBox="1"/>
          <p:nvPr/>
        </p:nvSpPr>
        <p:spPr>
          <a:xfrm>
            <a:off x="2118756" y="197342"/>
            <a:ext cx="7954488" cy="646331"/>
          </a:xfrm>
          <a:prstGeom prst="rect">
            <a:avLst/>
          </a:prstGeom>
          <a:noFill/>
        </p:spPr>
        <p:txBody>
          <a:bodyPr wrap="square" rtlCol="0">
            <a:spAutoFit/>
          </a:bodyPr>
          <a:lstStyle/>
          <a:p>
            <a:pPr algn="ctr"/>
            <a:r>
              <a:rPr lang="en-US" sz="3600" b="1" dirty="0" smtClean="0"/>
              <a:t>SACRAMENTO DE LA RECONCILIACION</a:t>
            </a:r>
            <a:endParaRPr lang="es-MX" sz="11500" b="1" dirty="0"/>
          </a:p>
        </p:txBody>
      </p:sp>
      <p:sp>
        <p:nvSpPr>
          <p:cNvPr id="5" name="TextBox 4"/>
          <p:cNvSpPr txBox="1"/>
          <p:nvPr/>
        </p:nvSpPr>
        <p:spPr>
          <a:xfrm>
            <a:off x="762015" y="1941258"/>
            <a:ext cx="4923890" cy="4031873"/>
          </a:xfrm>
          <a:prstGeom prst="rect">
            <a:avLst/>
          </a:prstGeom>
          <a:noFill/>
        </p:spPr>
        <p:txBody>
          <a:bodyPr wrap="square" rtlCol="0">
            <a:spAutoFit/>
          </a:bodyPr>
          <a:lstStyle/>
          <a:p>
            <a:pPr lvl="0"/>
            <a:r>
              <a:rPr lang="es-MX" sz="3200" dirty="0"/>
              <a:t>Considera ir al Sacramento de la Reconciliación para dejar que Jesús lave tu alma con Su gracia y amor. Esta es una hermosa manera de prepararnos espiritualmente durante el Adviento para la venida de Jesús en Navidad.</a:t>
            </a:r>
            <a:endParaRPr lang="en-US" sz="4400" dirty="0"/>
          </a:p>
        </p:txBody>
      </p:sp>
      <p:pic>
        <p:nvPicPr>
          <p:cNvPr id="6" name="Picture 5" descr="Don’t speculate on others’ mental health from afar – Mind Hack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75689" y="1941258"/>
            <a:ext cx="4818357" cy="4172989"/>
          </a:xfrm>
          <a:prstGeom prst="rect">
            <a:avLst/>
          </a:prstGeom>
        </p:spPr>
      </p:pic>
    </p:spTree>
    <p:extLst>
      <p:ext uri="{BB962C8B-B14F-4D97-AF65-F5344CB8AC3E}">
        <p14:creationId xmlns:p14="http://schemas.microsoft.com/office/powerpoint/2010/main" val="18508860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3" name="TextBox 2"/>
          <p:cNvSpPr txBox="1"/>
          <p:nvPr/>
        </p:nvSpPr>
        <p:spPr>
          <a:xfrm>
            <a:off x="2354580" y="154541"/>
            <a:ext cx="7482840" cy="769441"/>
          </a:xfrm>
          <a:prstGeom prst="rect">
            <a:avLst/>
          </a:prstGeom>
          <a:noFill/>
        </p:spPr>
        <p:txBody>
          <a:bodyPr wrap="square" rtlCol="0">
            <a:spAutoFit/>
          </a:bodyPr>
          <a:lstStyle/>
          <a:p>
            <a:pPr algn="ctr"/>
            <a:r>
              <a:rPr lang="en-US" sz="4400" b="1" dirty="0"/>
              <a:t>MISIÓN</a:t>
            </a:r>
          </a:p>
        </p:txBody>
      </p:sp>
      <p:sp>
        <p:nvSpPr>
          <p:cNvPr id="4" name="TextBox 3"/>
          <p:cNvSpPr txBox="1"/>
          <p:nvPr/>
        </p:nvSpPr>
        <p:spPr>
          <a:xfrm>
            <a:off x="406715" y="1567605"/>
            <a:ext cx="7074739" cy="4031873"/>
          </a:xfrm>
          <a:prstGeom prst="rect">
            <a:avLst/>
          </a:prstGeom>
          <a:noFill/>
        </p:spPr>
        <p:txBody>
          <a:bodyPr wrap="square" rtlCol="0">
            <a:spAutoFit/>
          </a:bodyPr>
          <a:lstStyle/>
          <a:p>
            <a:pPr marL="342900" lvl="0" indent="-342900">
              <a:buFont typeface="+mj-lt"/>
              <a:buAutoNum type="arabicPeriod"/>
            </a:pPr>
            <a:r>
              <a:rPr lang="es-MX" sz="1600" dirty="0" smtClean="0"/>
              <a:t>Comuníquese </a:t>
            </a:r>
            <a:r>
              <a:rPr lang="es-MX" sz="1600" dirty="0"/>
              <a:t>con los abuelos o adultos mayores en su familia/comunidad. Comparta que Los Misterios Gozosos del Rosario tratan sobre el nacimiento y la niñez de Jesús. </a:t>
            </a:r>
            <a:r>
              <a:rPr lang="es-MX" sz="1600" dirty="0" smtClean="0"/>
              <a:t>Cual es su favorito y porque? Pregúntele </a:t>
            </a:r>
            <a:r>
              <a:rPr lang="es-MX" sz="1600" dirty="0"/>
              <a:t>si alguna vez rezó el rosario o leyó la Biblia de niño o de adulto. ¿Tiene su abuelo o persona mayor alguna sabiduría para compartir acerca de vivir su fe con </a:t>
            </a:r>
            <a:r>
              <a:rPr lang="es-MX" sz="1600" dirty="0" smtClean="0"/>
              <a:t>usted? Tome </a:t>
            </a:r>
            <a:r>
              <a:rPr lang="es-MX" sz="1600" dirty="0"/>
              <a:t>notas y prepárese para compartir lo que dijo su abuelo o adulto mayor sobre las preguntas que hizo</a:t>
            </a:r>
            <a:r>
              <a:rPr lang="es-MX" sz="1600" dirty="0" smtClean="0"/>
              <a:t>.</a:t>
            </a:r>
          </a:p>
          <a:p>
            <a:pPr marL="342900" lvl="0" indent="-342900">
              <a:buFont typeface="+mj-lt"/>
              <a:buAutoNum type="arabicPeriod"/>
            </a:pPr>
            <a:endParaRPr lang="es-MX" sz="1600" dirty="0" smtClean="0"/>
          </a:p>
          <a:p>
            <a:pPr marL="342900" lvl="0" indent="-342900">
              <a:buFont typeface="+mj-lt"/>
              <a:buAutoNum type="arabicPeriod"/>
            </a:pPr>
            <a:r>
              <a:rPr lang="es-MX" sz="1600" dirty="0" smtClean="0"/>
              <a:t>Miren </a:t>
            </a:r>
            <a:r>
              <a:rPr lang="es-MX" sz="1600" dirty="0"/>
              <a:t>los videos sugeridos </a:t>
            </a:r>
            <a:endParaRPr lang="es-MX" sz="1600" dirty="0" smtClean="0"/>
          </a:p>
          <a:p>
            <a:pPr marL="342900" lvl="0" indent="-342900">
              <a:buFont typeface="+mj-lt"/>
              <a:buAutoNum type="arabicPeriod"/>
            </a:pPr>
            <a:endParaRPr lang="es-MX" sz="1600" dirty="0"/>
          </a:p>
          <a:p>
            <a:pPr marL="342900" lvl="0" indent="-342900">
              <a:buFont typeface="+mj-lt"/>
              <a:buAutoNum type="arabicPeriod"/>
            </a:pPr>
            <a:r>
              <a:rPr lang="es-MX" sz="1600" dirty="0" smtClean="0"/>
              <a:t>Lean </a:t>
            </a:r>
            <a:r>
              <a:rPr lang="es-MX" sz="1600" dirty="0"/>
              <a:t>la información sobre San Juan Pablo II y los Misterios </a:t>
            </a:r>
            <a:r>
              <a:rPr lang="es-MX" sz="1600" dirty="0" smtClean="0"/>
              <a:t>Luminosos</a:t>
            </a:r>
          </a:p>
          <a:p>
            <a:pPr marL="342900" lvl="0" indent="-342900">
              <a:buFont typeface="+mj-lt"/>
              <a:buAutoNum type="arabicPeriod"/>
            </a:pPr>
            <a:endParaRPr lang="es-MX" sz="1600" dirty="0" smtClean="0"/>
          </a:p>
          <a:p>
            <a:pPr marL="342900" lvl="0" indent="-342900">
              <a:buFont typeface="+mj-lt"/>
              <a:buAutoNum type="arabicPeriod"/>
            </a:pPr>
            <a:r>
              <a:rPr lang="es-MX" sz="1600" dirty="0" smtClean="0"/>
              <a:t>Reúnanse </a:t>
            </a:r>
            <a:r>
              <a:rPr lang="es-MX" sz="1600" dirty="0"/>
              <a:t>alrededor de su altar de oración como una familia. Enciendan la veladora “Jesús es nuestra luz” que hicieron el mes pasado. Tomen un momento para estar juntos en silencio con Dios, y recen juntos una década del Rosario meditando en el Bautismo de Jesús.</a:t>
            </a:r>
            <a:endParaRPr lang="en-US" sz="16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1555" y="0"/>
            <a:ext cx="4871730" cy="6858000"/>
          </a:xfrm>
          <a:prstGeom prst="rect">
            <a:avLst/>
          </a:prstGeom>
        </p:spPr>
      </p:pic>
    </p:spTree>
    <p:extLst>
      <p:ext uri="{BB962C8B-B14F-4D97-AF65-F5344CB8AC3E}">
        <p14:creationId xmlns:p14="http://schemas.microsoft.com/office/powerpoint/2010/main" val="9701230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aptism of Christ Icon | Ted | Flick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t="12639" b="38281"/>
          <a:stretch/>
        </p:blipFill>
        <p:spPr>
          <a:xfrm>
            <a:off x="0" y="1014153"/>
            <a:ext cx="12192000" cy="5877098"/>
          </a:xfrm>
          <a:prstGeom prst="rect">
            <a:avLst/>
          </a:prstGeom>
        </p:spPr>
      </p:pic>
      <p:sp>
        <p:nvSpPr>
          <p:cNvPr id="3" name="TextBox 2"/>
          <p:cNvSpPr txBox="1"/>
          <p:nvPr/>
        </p:nvSpPr>
        <p:spPr>
          <a:xfrm>
            <a:off x="9188335" y="2217125"/>
            <a:ext cx="2551610" cy="4247317"/>
          </a:xfrm>
          <a:prstGeom prst="rect">
            <a:avLst/>
          </a:prstGeom>
          <a:solidFill>
            <a:schemeClr val="accent4">
              <a:lumMod val="60000"/>
              <a:lumOff val="40000"/>
            </a:schemeClr>
          </a:solidFill>
          <a:ln w="57150">
            <a:solidFill>
              <a:schemeClr val="tx1"/>
            </a:solidFill>
          </a:ln>
        </p:spPr>
        <p:txBody>
          <a:bodyPr wrap="square" rtlCol="0">
            <a:spAutoFit/>
          </a:bodyPr>
          <a:lstStyle/>
          <a:p>
            <a:pPr algn="ctr"/>
            <a:r>
              <a:rPr lang="es-MX" dirty="0"/>
              <a:t>Dios todopoderoso y eterno, que cuando Cristo </a:t>
            </a:r>
          </a:p>
          <a:p>
            <a:pPr algn="ctr"/>
            <a:r>
              <a:rPr lang="es-MX" dirty="0"/>
              <a:t>fue bautizado en el río Jordán y descendiendo </a:t>
            </a:r>
          </a:p>
          <a:p>
            <a:pPr algn="ctr"/>
            <a:r>
              <a:rPr lang="es-MX" dirty="0"/>
              <a:t>sobre él el Espíritu Santo, le declaraste </a:t>
            </a:r>
            <a:r>
              <a:rPr lang="es-MX" dirty="0" err="1"/>
              <a:t>solemnemente</a:t>
            </a:r>
            <a:r>
              <a:rPr lang="es-MX" dirty="0"/>
              <a:t> Hijo amado, concédele a tus hijos por </a:t>
            </a:r>
          </a:p>
          <a:p>
            <a:pPr algn="ctr"/>
            <a:r>
              <a:rPr lang="es-MX" dirty="0"/>
              <a:t>adopción, renacer del agua y el Espíritu Santo, y </a:t>
            </a:r>
          </a:p>
          <a:p>
            <a:pPr algn="ctr"/>
            <a:r>
              <a:rPr lang="es-MX" dirty="0"/>
              <a:t>que siempre te complazcas en nosotros. </a:t>
            </a:r>
            <a:r>
              <a:rPr lang="es-MX"/>
              <a:t>Amén.</a:t>
            </a:r>
            <a:endParaRPr lang="en-US" sz="2000" dirty="0"/>
          </a:p>
        </p:txBody>
      </p:sp>
      <p:sp>
        <p:nvSpPr>
          <p:cNvPr id="4" name="Rectangle 3"/>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5" name="TextBox 4"/>
          <p:cNvSpPr txBox="1"/>
          <p:nvPr/>
        </p:nvSpPr>
        <p:spPr>
          <a:xfrm>
            <a:off x="2354580" y="154541"/>
            <a:ext cx="7482840" cy="769441"/>
          </a:xfrm>
          <a:prstGeom prst="rect">
            <a:avLst/>
          </a:prstGeom>
          <a:noFill/>
        </p:spPr>
        <p:txBody>
          <a:bodyPr wrap="square" rtlCol="0">
            <a:spAutoFit/>
          </a:bodyPr>
          <a:lstStyle/>
          <a:p>
            <a:pPr algn="ctr"/>
            <a:r>
              <a:rPr lang="en-US" sz="4400" b="1"/>
              <a:t>ORACIÓN </a:t>
            </a:r>
            <a:r>
              <a:rPr lang="en-US" sz="4400" b="1" dirty="0" smtClean="0"/>
              <a:t>FINAL</a:t>
            </a:r>
            <a:endParaRPr lang="en-US" sz="4400" b="1" dirty="0"/>
          </a:p>
        </p:txBody>
      </p:sp>
    </p:spTree>
    <p:extLst>
      <p:ext uri="{BB962C8B-B14F-4D97-AF65-F5344CB8AC3E}">
        <p14:creationId xmlns:p14="http://schemas.microsoft.com/office/powerpoint/2010/main" val="38825699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09750" y="1434145"/>
            <a:ext cx="8572500" cy="3970318"/>
          </a:xfrm>
          <a:prstGeom prst="rect">
            <a:avLst/>
          </a:prstGeom>
        </p:spPr>
        <p:txBody>
          <a:bodyPr wrap="square">
            <a:spAutoFit/>
          </a:bodyPr>
          <a:lstStyle/>
          <a:p>
            <a:pPr lvl="0"/>
            <a:r>
              <a:rPr lang="es-ES_tradnl" sz="2800" dirty="0">
                <a:solidFill>
                  <a:prstClr val="black"/>
                </a:solidFill>
              </a:rPr>
              <a:t>Señor Jesucristo,</a:t>
            </a:r>
            <a:br>
              <a:rPr lang="es-ES_tradnl" sz="2800" dirty="0">
                <a:solidFill>
                  <a:prstClr val="black"/>
                </a:solidFill>
              </a:rPr>
            </a:br>
            <a:r>
              <a:rPr lang="es-ES_tradnl" sz="2800" dirty="0">
                <a:solidFill>
                  <a:prstClr val="black"/>
                </a:solidFill>
              </a:rPr>
              <a:t>te encomendamos </a:t>
            </a:r>
            <a:r>
              <a:rPr lang="es-ES_tradnl" sz="2800" dirty="0" smtClean="0">
                <a:solidFill>
                  <a:prstClr val="black"/>
                </a:solidFill>
              </a:rPr>
              <a:t>a nuestra </a:t>
            </a:r>
            <a:r>
              <a:rPr lang="es-ES_tradnl" sz="2800" dirty="0">
                <a:solidFill>
                  <a:prstClr val="black"/>
                </a:solidFill>
              </a:rPr>
              <a:t>familia y te pedimos tu bendición y protección. Te amamos Señor </a:t>
            </a:r>
            <a:r>
              <a:rPr lang="es-ES_tradnl" sz="2800" dirty="0" err="1">
                <a:solidFill>
                  <a:prstClr val="black"/>
                </a:solidFill>
              </a:rPr>
              <a:t>Jesús</a:t>
            </a:r>
            <a:r>
              <a:rPr lang="es-ES_tradnl" sz="2800" dirty="0">
                <a:solidFill>
                  <a:prstClr val="black"/>
                </a:solidFill>
              </a:rPr>
              <a:t> con todo nuestro corazón y te pedimos que ayudes a nuestra familia a ser más como la Sagrada Familia. Ayúdanos a ser amables, amorosos y pacientes unos con otros. Danos toda la gracia que necesitamos para convertirnos en santos y tus fieles discípulos. </a:t>
            </a:r>
          </a:p>
          <a:p>
            <a:pPr lvl="0"/>
            <a:r>
              <a:rPr lang="es-ES_tradnl" sz="2800" dirty="0">
                <a:solidFill>
                  <a:prstClr val="black"/>
                </a:solidFill>
              </a:rPr>
              <a:t>Amen. </a:t>
            </a:r>
          </a:p>
        </p:txBody>
      </p:sp>
      <p:sp>
        <p:nvSpPr>
          <p:cNvPr id="5" name="Rectangle 4"/>
          <p:cNvSpPr/>
          <p:nvPr/>
        </p:nvSpPr>
        <p:spPr>
          <a:xfrm>
            <a:off x="0" y="-50215"/>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pic>
        <p:nvPicPr>
          <p:cNvPr id="2" name="Picture 1" descr="Public Domain Clip Art Image | Praying hands | ID: 13528798811637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43074" y="3807229"/>
            <a:ext cx="2155010" cy="2649898"/>
          </a:xfrm>
          <a:prstGeom prst="rect">
            <a:avLst/>
          </a:prstGeom>
        </p:spPr>
      </p:pic>
      <p:sp>
        <p:nvSpPr>
          <p:cNvPr id="9" name="TextBox 8">
            <a:extLst>
              <a:ext uri="{FF2B5EF4-FFF2-40B4-BE49-F238E27FC236}">
                <a16:creationId xmlns:a16="http://schemas.microsoft.com/office/drawing/2014/main" id="{CCF69B24-D200-FB0A-A85A-F97E0D4DBABB}"/>
              </a:ext>
            </a:extLst>
          </p:cNvPr>
          <p:cNvSpPr txBox="1"/>
          <p:nvPr/>
        </p:nvSpPr>
        <p:spPr>
          <a:xfrm>
            <a:off x="2827458" y="489047"/>
            <a:ext cx="6212908" cy="769441"/>
          </a:xfrm>
          <a:prstGeom prst="rect">
            <a:avLst/>
          </a:prstGeom>
          <a:noFill/>
        </p:spPr>
        <p:txBody>
          <a:bodyPr wrap="square">
            <a:spAutoFit/>
          </a:bodyPr>
          <a:lstStyle/>
          <a:p>
            <a:pPr algn="ctr"/>
            <a:r>
              <a:rPr lang="en-US" sz="6600" b="1" cap="all" baseline="30000" dirty="0">
                <a:latin typeface="Antenna Black" panose="02000505000000020004" pitchFamily="2" charset="0"/>
              </a:rPr>
              <a:t>Oración </a:t>
            </a:r>
            <a:r>
              <a:rPr lang="es-ES_tradnl" sz="6600" b="1" cap="all" baseline="30000" dirty="0">
                <a:latin typeface="Antenna Black" panose="02000505000000020004" pitchFamily="2" charset="0"/>
              </a:rPr>
              <a:t>inicial</a:t>
            </a:r>
            <a:endParaRPr lang="es-ES_tradnl" sz="6600" cap="all" baseline="30000" dirty="0">
              <a:latin typeface="Antenna Black" panose="02000505000000020004" pitchFamily="2" charset="0"/>
            </a:endParaRPr>
          </a:p>
        </p:txBody>
      </p:sp>
    </p:spTree>
    <p:extLst>
      <p:ext uri="{BB962C8B-B14F-4D97-AF65-F5344CB8AC3E}">
        <p14:creationId xmlns:p14="http://schemas.microsoft.com/office/powerpoint/2010/main" val="42559924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6077"/>
            <a:ext cx="12192000" cy="1078523"/>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6679" y="993615"/>
            <a:ext cx="12298679" cy="923330"/>
          </a:xfrm>
          <a:prstGeom prst="rect">
            <a:avLst/>
          </a:prstGeom>
          <a:noFill/>
        </p:spPr>
        <p:txBody>
          <a:bodyPr wrap="square" lIns="91440" tIns="45720" rIns="91440" bIns="45720">
            <a:spAutoFit/>
          </a:bodyPr>
          <a:lstStyle/>
          <a:p>
            <a:pPr algn="ctr"/>
            <a:r>
              <a:rPr lang="en-US" sz="5400" b="1" dirty="0">
                <a:ln w="22225">
                  <a:solidFill>
                    <a:schemeClr val="accent2"/>
                  </a:solidFill>
                  <a:prstDash val="solid"/>
                </a:ln>
                <a:solidFill>
                  <a:schemeClr val="accent2">
                    <a:lumMod val="40000"/>
                    <a:lumOff val="60000"/>
                  </a:schemeClr>
                </a:solidFill>
              </a:rPr>
              <a:t>¿QUIERES QUEHACERES?</a:t>
            </a:r>
            <a:endParaRPr lang="en-US" sz="4400" b="1" cap="none" spc="0" dirty="0">
              <a:ln w="22225">
                <a:solidFill>
                  <a:schemeClr val="accent2"/>
                </a:solidFill>
                <a:prstDash val="solid"/>
              </a:ln>
              <a:solidFill>
                <a:schemeClr val="accent2">
                  <a:lumMod val="40000"/>
                  <a:lumOff val="60000"/>
                </a:schemeClr>
              </a:solidFill>
              <a:effectLst/>
            </a:endParaRPr>
          </a:p>
        </p:txBody>
      </p:sp>
      <p:sp>
        <p:nvSpPr>
          <p:cNvPr id="7" name="TextBox 6"/>
          <p:cNvSpPr txBox="1"/>
          <p:nvPr/>
        </p:nvSpPr>
        <p:spPr>
          <a:xfrm>
            <a:off x="1367740" y="2368584"/>
            <a:ext cx="5440383" cy="3170099"/>
          </a:xfrm>
          <a:prstGeom prst="rect">
            <a:avLst/>
          </a:prstGeom>
          <a:noFill/>
        </p:spPr>
        <p:txBody>
          <a:bodyPr wrap="square" rtlCol="0">
            <a:spAutoFit/>
          </a:bodyPr>
          <a:lstStyle/>
          <a:p>
            <a:r>
              <a:rPr lang="es-MX" sz="4000" dirty="0"/>
              <a:t>¿Cuál es el </a:t>
            </a:r>
            <a:r>
              <a:rPr lang="es-MX" sz="4000" dirty="0" err="1" smtClean="0"/>
              <a:t>quéhacer</a:t>
            </a:r>
            <a:r>
              <a:rPr lang="es-MX" sz="4000" dirty="0" smtClean="0"/>
              <a:t> </a:t>
            </a:r>
            <a:r>
              <a:rPr lang="es-MX" sz="4000" dirty="0"/>
              <a:t>que menos te gusta hacer</a:t>
            </a:r>
            <a:r>
              <a:rPr lang="es-MX" sz="4000" dirty="0" smtClean="0"/>
              <a:t>?</a:t>
            </a:r>
          </a:p>
          <a:p>
            <a:endParaRPr lang="es-MX" sz="4000" dirty="0"/>
          </a:p>
          <a:p>
            <a:r>
              <a:rPr lang="es-MX" sz="4000" dirty="0" smtClean="0"/>
              <a:t> </a:t>
            </a:r>
            <a:r>
              <a:rPr lang="es-MX" sz="4000" dirty="0"/>
              <a:t>¿Cuál es tu </a:t>
            </a:r>
            <a:r>
              <a:rPr lang="es-MX" sz="4000" dirty="0" err="1" smtClean="0"/>
              <a:t>quéhacer</a:t>
            </a:r>
            <a:r>
              <a:rPr lang="es-MX" sz="4000" dirty="0" smtClean="0"/>
              <a:t> </a:t>
            </a:r>
            <a:r>
              <a:rPr lang="es-MX" sz="4000" dirty="0"/>
              <a:t>favorito? ¿por qué?</a:t>
            </a:r>
            <a:endParaRPr lang="en-US" sz="4000" dirty="0"/>
          </a:p>
        </p:txBody>
      </p:sp>
      <p:pic>
        <p:nvPicPr>
          <p:cNvPr id="8" name="Picture 7" descr="House chore practice | House Chores practic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36292" y="3029020"/>
            <a:ext cx="3901117" cy="3376905"/>
          </a:xfrm>
          <a:prstGeom prst="rect">
            <a:avLst/>
          </a:prstGeom>
        </p:spPr>
      </p:pic>
      <p:sp>
        <p:nvSpPr>
          <p:cNvPr id="10" name="Title 1"/>
          <p:cNvSpPr txBox="1">
            <a:spLocks/>
          </p:cNvSpPr>
          <p:nvPr/>
        </p:nvSpPr>
        <p:spPr>
          <a:xfrm>
            <a:off x="4282586" y="117062"/>
            <a:ext cx="3626828" cy="149884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cap="all" baseline="30000" dirty="0">
                <a:latin typeface="Antenna Black" panose="02000505000000020004" pitchFamily="2" charset="0"/>
              </a:rPr>
              <a:t>ROMPEHIELOS </a:t>
            </a:r>
            <a:endParaRPr lang="en-US" sz="4800" cap="all" baseline="30000" dirty="0">
              <a:latin typeface="Antenna Black" panose="02000505000000020004" pitchFamily="2" charset="0"/>
            </a:endParaRPr>
          </a:p>
        </p:txBody>
      </p:sp>
    </p:spTree>
    <p:extLst>
      <p:ext uri="{BB962C8B-B14F-4D97-AF65-F5344CB8AC3E}">
        <p14:creationId xmlns:p14="http://schemas.microsoft.com/office/powerpoint/2010/main" val="22305888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7417"/>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4" name="TextBox 3"/>
          <p:cNvSpPr txBox="1"/>
          <p:nvPr/>
        </p:nvSpPr>
        <p:spPr>
          <a:xfrm>
            <a:off x="4874318" y="154541"/>
            <a:ext cx="2556021" cy="769441"/>
          </a:xfrm>
          <a:prstGeom prst="rect">
            <a:avLst/>
          </a:prstGeom>
          <a:noFill/>
        </p:spPr>
        <p:txBody>
          <a:bodyPr wrap="none" rtlCol="0">
            <a:spAutoFit/>
          </a:bodyPr>
          <a:lstStyle/>
          <a:p>
            <a:r>
              <a:rPr lang="en-US" sz="4400" dirty="0"/>
              <a:t> </a:t>
            </a:r>
            <a:r>
              <a:rPr lang="en-US" sz="4400" b="1" dirty="0" smtClean="0"/>
              <a:t>Pregunta </a:t>
            </a:r>
            <a:endParaRPr lang="es-MX" sz="4400" b="1" dirty="0"/>
          </a:p>
        </p:txBody>
      </p:sp>
      <p:sp>
        <p:nvSpPr>
          <p:cNvPr id="2" name="TextBox 1"/>
          <p:cNvSpPr txBox="1"/>
          <p:nvPr/>
        </p:nvSpPr>
        <p:spPr>
          <a:xfrm>
            <a:off x="1317420" y="1233065"/>
            <a:ext cx="4085854" cy="5016758"/>
          </a:xfrm>
          <a:prstGeom prst="rect">
            <a:avLst/>
          </a:prstGeom>
          <a:noFill/>
        </p:spPr>
        <p:txBody>
          <a:bodyPr wrap="square" rtlCol="0">
            <a:spAutoFit/>
          </a:bodyPr>
          <a:lstStyle/>
          <a:p>
            <a:pPr algn="ctr"/>
            <a:r>
              <a:rPr lang="es-MX" sz="3200" dirty="0"/>
              <a:t> ¿Alguien recuerda la historia de la primera Pascua del Libro del Éxodo en el Antiguo </a:t>
            </a:r>
            <a:r>
              <a:rPr lang="es-MX" sz="3200" dirty="0" smtClean="0"/>
              <a:t>Testamento</a:t>
            </a:r>
          </a:p>
          <a:p>
            <a:pPr algn="ctr"/>
            <a:endParaRPr lang="es-MX" sz="3200" dirty="0"/>
          </a:p>
          <a:p>
            <a:pPr algn="ctr"/>
            <a:endParaRPr lang="es-MX" sz="3200" dirty="0" smtClean="0"/>
          </a:p>
          <a:p>
            <a:pPr algn="ctr"/>
            <a:r>
              <a:rPr lang="es-MX" sz="3200" dirty="0" smtClean="0"/>
              <a:t>¿Cuál </a:t>
            </a:r>
            <a:r>
              <a:rPr lang="es-MX" sz="3200" dirty="0"/>
              <a:t>fue la décima y última plaga que envió Dios?</a:t>
            </a:r>
            <a:endParaRPr lang="en-US" sz="88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9238" y="1163781"/>
            <a:ext cx="4555747" cy="5561215"/>
          </a:xfrm>
          <a:prstGeom prst="rect">
            <a:avLst/>
          </a:prstGeom>
        </p:spPr>
      </p:pic>
    </p:spTree>
    <p:extLst>
      <p:ext uri="{BB962C8B-B14F-4D97-AF65-F5344CB8AC3E}">
        <p14:creationId xmlns:p14="http://schemas.microsoft.com/office/powerpoint/2010/main" val="40163391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English: Open Bible Stories - 10.htm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39262"/>
            <a:ext cx="12192000" cy="6858000"/>
          </a:xfrm>
          <a:prstGeom prst="rect">
            <a:avLst/>
          </a:prstGeom>
        </p:spPr>
      </p:pic>
      <p:sp>
        <p:nvSpPr>
          <p:cNvPr id="2" name="Rectangle 1"/>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3" name="TextBox 2"/>
          <p:cNvSpPr txBox="1"/>
          <p:nvPr/>
        </p:nvSpPr>
        <p:spPr>
          <a:xfrm>
            <a:off x="8642280" y="1463244"/>
            <a:ext cx="3391778" cy="483209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a:solidFill>
              <a:schemeClr val="accent1"/>
            </a:solidFill>
          </a:ln>
        </p:spPr>
        <p:txBody>
          <a:bodyPr wrap="square" rtlCol="0">
            <a:spAutoFit/>
          </a:bodyPr>
          <a:lstStyle/>
          <a:p>
            <a:pPr algn="ctr"/>
            <a:r>
              <a:rPr lang="es-MX" sz="2800" dirty="0"/>
              <a:t> “A medianoche saldré por Egipto. Todo primogénito en esta tierra morirá, desde el primogénito de Faraón en el trono hasta el primogénito de la esclava en el molino, así como todo primogénito de los animales.”</a:t>
            </a:r>
            <a:endParaRPr lang="en-US" sz="2800" dirty="0"/>
          </a:p>
        </p:txBody>
      </p:sp>
      <p:sp>
        <p:nvSpPr>
          <p:cNvPr id="5" name="TextBox 4"/>
          <p:cNvSpPr txBox="1"/>
          <p:nvPr/>
        </p:nvSpPr>
        <p:spPr>
          <a:xfrm>
            <a:off x="2932320" y="154541"/>
            <a:ext cx="6327359" cy="769441"/>
          </a:xfrm>
          <a:prstGeom prst="rect">
            <a:avLst/>
          </a:prstGeom>
          <a:noFill/>
        </p:spPr>
        <p:txBody>
          <a:bodyPr wrap="square" rtlCol="0">
            <a:spAutoFit/>
          </a:bodyPr>
          <a:lstStyle/>
          <a:p>
            <a:pPr algn="ctr"/>
            <a:r>
              <a:rPr lang="en-US" sz="4400" dirty="0" smtClean="0"/>
              <a:t>EXODO 11:4-5</a:t>
            </a:r>
            <a:endParaRPr lang="es-MX" sz="16600" b="1" dirty="0"/>
          </a:p>
        </p:txBody>
      </p:sp>
    </p:spTree>
    <p:extLst>
      <p:ext uri="{BB962C8B-B14F-4D97-AF65-F5344CB8AC3E}">
        <p14:creationId xmlns:p14="http://schemas.microsoft.com/office/powerpoint/2010/main" val="15651427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DPzq_utTyI"/>
          <p:cNvPicPr>
            <a:picLocks noRot="1" noChangeAspect="1"/>
          </p:cNvPicPr>
          <p:nvPr>
            <a:videoFile r:link="rId1"/>
          </p:nvPr>
        </p:nvPicPr>
        <p:blipFill>
          <a:blip r:embed="rId3"/>
          <a:stretch>
            <a:fillRect/>
          </a:stretch>
        </p:blipFill>
        <p:spPr>
          <a:xfrm>
            <a:off x="914401" y="545885"/>
            <a:ext cx="10256808" cy="5769454"/>
          </a:xfrm>
          <a:prstGeom prst="rect">
            <a:avLst/>
          </a:prstGeom>
        </p:spPr>
      </p:pic>
      <p:sp>
        <p:nvSpPr>
          <p:cNvPr id="4" name="Rectangle 3"/>
          <p:cNvSpPr/>
          <p:nvPr/>
        </p:nvSpPr>
        <p:spPr>
          <a:xfrm>
            <a:off x="4748717" y="6488668"/>
            <a:ext cx="3005118" cy="369332"/>
          </a:xfrm>
          <a:prstGeom prst="rect">
            <a:avLst/>
          </a:prstGeom>
        </p:spPr>
        <p:txBody>
          <a:bodyPr wrap="none">
            <a:spAutoFit/>
          </a:bodyPr>
          <a:lstStyle/>
          <a:p>
            <a:r>
              <a:rPr lang="es-MX" dirty="0"/>
              <a:t>https://youtu.be/nDPzq_utTyI</a:t>
            </a:r>
          </a:p>
        </p:txBody>
      </p:sp>
    </p:spTree>
    <p:extLst>
      <p:ext uri="{BB962C8B-B14F-4D97-AF65-F5344CB8AC3E}">
        <p14:creationId xmlns:p14="http://schemas.microsoft.com/office/powerpoint/2010/main" val="6611440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4" name="TextBox 3"/>
          <p:cNvSpPr txBox="1"/>
          <p:nvPr/>
        </p:nvSpPr>
        <p:spPr>
          <a:xfrm>
            <a:off x="2969623" y="176629"/>
            <a:ext cx="6327359" cy="646331"/>
          </a:xfrm>
          <a:prstGeom prst="rect">
            <a:avLst/>
          </a:prstGeom>
          <a:noFill/>
        </p:spPr>
        <p:txBody>
          <a:bodyPr wrap="square" rtlCol="0">
            <a:spAutoFit/>
          </a:bodyPr>
          <a:lstStyle/>
          <a:p>
            <a:pPr algn="ctr"/>
            <a:r>
              <a:rPr lang="en-US" sz="3600" dirty="0" smtClean="0"/>
              <a:t>JUAN BAUTISTA </a:t>
            </a:r>
            <a:endParaRPr lang="es-MX" sz="28700" b="1" dirty="0"/>
          </a:p>
        </p:txBody>
      </p:sp>
      <p:pic>
        <p:nvPicPr>
          <p:cNvPr id="7" name="C-bkjTGGoTc"/>
          <p:cNvPicPr>
            <a:picLocks noRot="1" noChangeAspect="1"/>
          </p:cNvPicPr>
          <p:nvPr>
            <a:videoFile r:link="rId1"/>
          </p:nvPr>
        </p:nvPicPr>
        <p:blipFill>
          <a:blip r:embed="rId3"/>
          <a:stretch>
            <a:fillRect/>
          </a:stretch>
        </p:blipFill>
        <p:spPr>
          <a:xfrm>
            <a:off x="1708030" y="1255153"/>
            <a:ext cx="8406441" cy="4728624"/>
          </a:xfrm>
          <a:prstGeom prst="rect">
            <a:avLst/>
          </a:prstGeom>
        </p:spPr>
      </p:pic>
      <p:sp>
        <p:nvSpPr>
          <p:cNvPr id="8" name="Rectangle 7"/>
          <p:cNvSpPr/>
          <p:nvPr/>
        </p:nvSpPr>
        <p:spPr>
          <a:xfrm>
            <a:off x="4586099" y="6304001"/>
            <a:ext cx="3019801" cy="369332"/>
          </a:xfrm>
          <a:prstGeom prst="rect">
            <a:avLst/>
          </a:prstGeom>
        </p:spPr>
        <p:txBody>
          <a:bodyPr wrap="none">
            <a:spAutoFit/>
          </a:bodyPr>
          <a:lstStyle/>
          <a:p>
            <a:r>
              <a:rPr lang="es-MX" dirty="0"/>
              <a:t>https://youtu.be/C-bkjTGGoTc</a:t>
            </a:r>
          </a:p>
        </p:txBody>
      </p:sp>
    </p:spTree>
    <p:extLst>
      <p:ext uri="{BB962C8B-B14F-4D97-AF65-F5344CB8AC3E}">
        <p14:creationId xmlns:p14="http://schemas.microsoft.com/office/powerpoint/2010/main" val="42858470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107852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0BF67"/>
              </a:solidFill>
            </a:endParaRPr>
          </a:p>
        </p:txBody>
      </p:sp>
      <p:sp>
        <p:nvSpPr>
          <p:cNvPr id="4" name="TextBox 3"/>
          <p:cNvSpPr txBox="1"/>
          <p:nvPr/>
        </p:nvSpPr>
        <p:spPr>
          <a:xfrm>
            <a:off x="2932320" y="216096"/>
            <a:ext cx="6327359" cy="646331"/>
          </a:xfrm>
          <a:prstGeom prst="rect">
            <a:avLst/>
          </a:prstGeom>
          <a:noFill/>
        </p:spPr>
        <p:txBody>
          <a:bodyPr wrap="square" rtlCol="0">
            <a:spAutoFit/>
          </a:bodyPr>
          <a:lstStyle/>
          <a:p>
            <a:pPr algn="ctr"/>
            <a:r>
              <a:rPr lang="en-US" sz="3600" dirty="0" smtClean="0"/>
              <a:t>El BAUTIZO DE JESUS</a:t>
            </a:r>
            <a:endParaRPr lang="es-MX" sz="28700" b="1" dirty="0"/>
          </a:p>
        </p:txBody>
      </p:sp>
      <p:pic>
        <p:nvPicPr>
          <p:cNvPr id="5" name="dGlJvkzoFow"/>
          <p:cNvPicPr>
            <a:picLocks noRot="1" noChangeAspect="1"/>
          </p:cNvPicPr>
          <p:nvPr>
            <a:videoFile r:link="rId1"/>
          </p:nvPr>
        </p:nvPicPr>
        <p:blipFill>
          <a:blip r:embed="rId3"/>
          <a:stretch>
            <a:fillRect/>
          </a:stretch>
        </p:blipFill>
        <p:spPr>
          <a:xfrm>
            <a:off x="1915065" y="1397575"/>
            <a:ext cx="8113142" cy="4563643"/>
          </a:xfrm>
          <a:prstGeom prst="rect">
            <a:avLst/>
          </a:prstGeom>
        </p:spPr>
      </p:pic>
      <p:sp>
        <p:nvSpPr>
          <p:cNvPr id="7" name="Rectangle 6"/>
          <p:cNvSpPr/>
          <p:nvPr/>
        </p:nvSpPr>
        <p:spPr>
          <a:xfrm>
            <a:off x="4578147" y="6177315"/>
            <a:ext cx="3035703" cy="369332"/>
          </a:xfrm>
          <a:prstGeom prst="rect">
            <a:avLst/>
          </a:prstGeom>
        </p:spPr>
        <p:txBody>
          <a:bodyPr wrap="none">
            <a:spAutoFit/>
          </a:bodyPr>
          <a:lstStyle/>
          <a:p>
            <a:r>
              <a:rPr lang="es-MX" dirty="0"/>
              <a:t>https://youtu.be/dGlJvkzoFow</a:t>
            </a:r>
          </a:p>
        </p:txBody>
      </p:sp>
    </p:spTree>
    <p:extLst>
      <p:ext uri="{BB962C8B-B14F-4D97-AF65-F5344CB8AC3E}">
        <p14:creationId xmlns:p14="http://schemas.microsoft.com/office/powerpoint/2010/main" val="24934632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ptism | Journeyman"/>
          <p:cNvPicPr>
            <a:picLocks noChangeAspect="1"/>
          </p:cNvPicPr>
          <p:nvPr/>
        </p:nvPicPr>
        <p:blipFill rotWithShape="1">
          <a:blip r:embed="rId2" cstate="print">
            <a:extLst>
              <a:ext uri="{28A0092B-C50C-407E-A947-70E740481C1C}">
                <a14:useLocalDpi xmlns:a14="http://schemas.microsoft.com/office/drawing/2010/main" val="0"/>
              </a:ext>
            </a:extLst>
          </a:blip>
          <a:srcRect b="28191"/>
          <a:stretch/>
        </p:blipFill>
        <p:spPr>
          <a:xfrm>
            <a:off x="0" y="1037122"/>
            <a:ext cx="12192000" cy="5837503"/>
          </a:xfrm>
          <a:prstGeom prst="rect">
            <a:avLst/>
          </a:prstGeom>
        </p:spPr>
      </p:pic>
      <p:sp>
        <p:nvSpPr>
          <p:cNvPr id="2" name="Rectangle 1"/>
          <p:cNvSpPr/>
          <p:nvPr/>
        </p:nvSpPr>
        <p:spPr>
          <a:xfrm>
            <a:off x="0" y="0"/>
            <a:ext cx="12192000" cy="1074656"/>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0BF67"/>
                </a:solidFill>
              </a:rPr>
              <a:t> </a:t>
            </a:r>
          </a:p>
        </p:txBody>
      </p:sp>
      <p:sp>
        <p:nvSpPr>
          <p:cNvPr id="3" name="TextBox 2"/>
          <p:cNvSpPr txBox="1"/>
          <p:nvPr/>
        </p:nvSpPr>
        <p:spPr>
          <a:xfrm>
            <a:off x="2969622" y="214162"/>
            <a:ext cx="6327359" cy="646331"/>
          </a:xfrm>
          <a:prstGeom prst="rect">
            <a:avLst/>
          </a:prstGeom>
          <a:noFill/>
        </p:spPr>
        <p:txBody>
          <a:bodyPr wrap="square" rtlCol="0">
            <a:spAutoFit/>
          </a:bodyPr>
          <a:lstStyle/>
          <a:p>
            <a:pPr algn="ctr"/>
            <a:r>
              <a:rPr lang="en-US" sz="3600" b="1" dirty="0"/>
              <a:t> CONVERSACIÓN FAMILIAR</a:t>
            </a:r>
            <a:endParaRPr lang="es-MX" sz="11500" b="1" dirty="0"/>
          </a:p>
        </p:txBody>
      </p:sp>
      <p:sp>
        <p:nvSpPr>
          <p:cNvPr id="6" name="TextBox 5"/>
          <p:cNvSpPr txBox="1"/>
          <p:nvPr/>
        </p:nvSpPr>
        <p:spPr>
          <a:xfrm>
            <a:off x="698270" y="1251285"/>
            <a:ext cx="11230494" cy="5078313"/>
          </a:xfrm>
          <a:prstGeom prst="rect">
            <a:avLst/>
          </a:prstGeom>
          <a:noFill/>
        </p:spPr>
        <p:txBody>
          <a:bodyPr wrap="square" rtlCol="0">
            <a:spAutoFit/>
          </a:bodyPr>
          <a:lstStyle/>
          <a:p>
            <a:r>
              <a:rPr lang="es-MX" sz="3600" dirty="0"/>
              <a:t>Hoy hablamos sobre cómo la gente quería ser bautizada por Juan como una forma de estar más cerca de Dios. </a:t>
            </a:r>
            <a:endParaRPr lang="es-MX" sz="3600" dirty="0" smtClean="0"/>
          </a:p>
          <a:p>
            <a:endParaRPr lang="es-MX" sz="3600" dirty="0"/>
          </a:p>
          <a:p>
            <a:r>
              <a:rPr lang="es-MX" sz="3600" dirty="0" smtClean="0"/>
              <a:t>¿</a:t>
            </a:r>
            <a:r>
              <a:rPr lang="es-MX" sz="3600" dirty="0"/>
              <a:t>Hay un área de tu vida que te gustaría “dejar atrás en las aguas”? </a:t>
            </a:r>
            <a:endParaRPr lang="es-MX" sz="3600" dirty="0" smtClean="0"/>
          </a:p>
          <a:p>
            <a:endParaRPr lang="es-MX" sz="3600" dirty="0"/>
          </a:p>
          <a:p>
            <a:r>
              <a:rPr lang="es-MX" sz="3600" dirty="0" smtClean="0"/>
              <a:t>Jesús </a:t>
            </a:r>
            <a:r>
              <a:rPr lang="es-MX" sz="3600" dirty="0"/>
              <a:t>te espera para que la pongas en sus manos. Puedes compartir con tu familia, o reflexionar y mantenerlo entre tú y Jesús.</a:t>
            </a:r>
            <a:endParaRPr lang="en-US" sz="48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3840237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17985</TotalTime>
  <Words>569</Words>
  <Application>Microsoft Office PowerPoint</Application>
  <PresentationFormat>Widescreen</PresentationFormat>
  <Paragraphs>49</Paragraphs>
  <Slides>13</Slides>
  <Notes>0</Notes>
  <HiddenSlides>0</HiddenSlides>
  <MMClips>3</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Antenna Black</vt: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AOA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Monica Oppermann</dc:creator>
  <cp:lastModifiedBy>Patrick Metts</cp:lastModifiedBy>
  <cp:revision>114</cp:revision>
  <dcterms:created xsi:type="dcterms:W3CDTF">2021-11-19T16:04:10Z</dcterms:created>
  <dcterms:modified xsi:type="dcterms:W3CDTF">2022-09-19T15:32:24Z</dcterms:modified>
</cp:coreProperties>
</file>