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62" r:id="rId7"/>
    <p:sldId id="270" r:id="rId8"/>
    <p:sldId id="278" r:id="rId9"/>
    <p:sldId id="279" r:id="rId10"/>
    <p:sldId id="261" r:id="rId11"/>
    <p:sldId id="277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65ea8642-4718-4927-a74a-d281ab7fe452.usrfiles.com/ugd/65ea86_f6ad96df98c64be1b3da41f9de1e30be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dkDvNDnL4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dkDvNDnL4Y" TargetMode="External"/><Relationship Id="rId5" Type="http://schemas.openxmlformats.org/officeDocument/2006/relationships/hyperlink" Target="https://www.bible.com/es/videos/25838-san-lucas-2-41-52?collection=6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959" y="-20320"/>
            <a:ext cx="12226959" cy="6888480"/>
          </a:xfrm>
          <a:prstGeom prst="rect">
            <a:avLst/>
          </a:prstGeom>
        </p:spPr>
      </p:pic>
      <p:sp>
        <p:nvSpPr>
          <p:cNvPr id="8" name="Subtitle 1"/>
          <p:cNvSpPr txBox="1">
            <a:spLocks/>
          </p:cNvSpPr>
          <p:nvPr/>
        </p:nvSpPr>
        <p:spPr>
          <a:xfrm>
            <a:off x="2156289" y="5072605"/>
            <a:ext cx="7879419" cy="481666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EL HALLAZGO EN EL </a:t>
            </a:r>
            <a:r>
              <a:rPr lang="es-ES" b="1" dirty="0" smtClean="0"/>
              <a:t>TEMPLO</a:t>
            </a:r>
            <a:endParaRPr lang="en-US" sz="2800" dirty="0"/>
          </a:p>
        </p:txBody>
      </p:sp>
      <p:sp>
        <p:nvSpPr>
          <p:cNvPr id="10" name="Subtitle 1"/>
          <p:cNvSpPr txBox="1">
            <a:spLocks/>
          </p:cNvSpPr>
          <p:nvPr/>
        </p:nvSpPr>
        <p:spPr>
          <a:xfrm>
            <a:off x="2801388" y="5736641"/>
            <a:ext cx="6544887" cy="763126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/>
              <a:t>LA PREPARACIÓN PARA</a:t>
            </a:r>
          </a:p>
          <a:p>
            <a:r>
              <a:rPr lang="es-ES" sz="1800" b="1" dirty="0"/>
              <a:t>LOS DÍAS DE TODOS LOS SANTOS Y LOS FIELES DIFUNTOS</a:t>
            </a:r>
            <a:endParaRPr lang="en-US" sz="2800" dirty="0"/>
          </a:p>
        </p:txBody>
      </p:sp>
      <p:pic>
        <p:nvPicPr>
          <p:cNvPr id="7" name="Picture 2" descr="page1image1042915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84" y="0"/>
            <a:ext cx="5806982" cy="21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9BD2F2-3C1E-675F-BF00-AF51C90C25A0}"/>
              </a:ext>
            </a:extLst>
          </p:cNvPr>
          <p:cNvSpPr txBox="1"/>
          <p:nvPr/>
        </p:nvSpPr>
        <p:spPr>
          <a:xfrm>
            <a:off x="711768" y="4364458"/>
            <a:ext cx="10768463" cy="5910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Montserrat" pitchFamily="2" charset="77"/>
              </a:rPr>
              <a:t>        </a:t>
            </a:r>
            <a:r>
              <a:rPr lang="en-US" sz="3200" b="1" dirty="0">
                <a:solidFill>
                  <a:srgbClr val="000000"/>
                </a:solidFill>
                <a:effectLst/>
                <a:latin typeface="Montserrat" pitchFamily="2" charset="77"/>
              </a:rPr>
              <a:t>LA VIDA DE CRISTO: LOS MISTERIOS DE GOZO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/>
              <a:t>Juego de Jesús de Niño   </a:t>
            </a:r>
          </a:p>
        </p:txBody>
      </p:sp>
      <p:pic>
        <p:nvPicPr>
          <p:cNvPr id="8" name="Picture 7" descr="Multi-colored dices | Free 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398">
            <a:off x="10699061" y="-226423"/>
            <a:ext cx="1037373" cy="1793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49" y="2083717"/>
            <a:ext cx="49584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</a:t>
            </a:r>
            <a:r>
              <a:rPr lang="es-ES" sz="2400" dirty="0"/>
              <a:t>¿En </a:t>
            </a:r>
            <a:r>
              <a:rPr lang="es-ES" sz="2400" dirty="0" smtClean="0"/>
              <a:t>qué pueblo nació </a:t>
            </a:r>
            <a:r>
              <a:rPr lang="es-ES" sz="2400" dirty="0"/>
              <a:t>Jesús? </a:t>
            </a:r>
          </a:p>
          <a:p>
            <a:r>
              <a:rPr lang="es-ES" sz="2400" b="1" dirty="0"/>
              <a:t>2. </a:t>
            </a:r>
            <a:r>
              <a:rPr lang="es-ES" sz="2400" b="1" dirty="0" smtClean="0"/>
              <a:t> </a:t>
            </a:r>
            <a:r>
              <a:rPr lang="es-ES" sz="2400" dirty="0" smtClean="0"/>
              <a:t>Jesús </a:t>
            </a:r>
            <a:r>
              <a:rPr lang="es-ES" sz="2400" dirty="0"/>
              <a:t>nació en una casa. ¿Verdadero o falso? </a:t>
            </a:r>
          </a:p>
          <a:p>
            <a:r>
              <a:rPr lang="es-ES" sz="2400" b="1" dirty="0"/>
              <a:t>3</a:t>
            </a:r>
            <a:r>
              <a:rPr lang="es-ES" sz="2400" dirty="0"/>
              <a:t>. ¿En qué pueblo creció Jesús?</a:t>
            </a:r>
          </a:p>
          <a:p>
            <a:r>
              <a:rPr lang="es-ES" sz="2400" b="1" dirty="0"/>
              <a:t>4. </a:t>
            </a:r>
            <a:r>
              <a:rPr lang="es-ES" sz="2400" dirty="0" smtClean="0"/>
              <a:t>¿Edad de </a:t>
            </a:r>
            <a:r>
              <a:rPr lang="es-ES" sz="2400" dirty="0"/>
              <a:t>Jesús cuando </a:t>
            </a:r>
            <a:r>
              <a:rPr lang="es-ES" sz="2400" dirty="0" smtClean="0"/>
              <a:t>sus padres lo </a:t>
            </a:r>
            <a:r>
              <a:rPr lang="es-ES" sz="2400" dirty="0"/>
              <a:t>llevaron a </a:t>
            </a:r>
            <a:r>
              <a:rPr lang="es-ES" sz="2400" dirty="0" smtClean="0"/>
              <a:t>la </a:t>
            </a:r>
            <a:r>
              <a:rPr lang="es-ES" sz="2400" dirty="0"/>
              <a:t>fiesta de la Pascua? </a:t>
            </a:r>
          </a:p>
          <a:p>
            <a:r>
              <a:rPr lang="es-ES" sz="2400" b="1" dirty="0"/>
              <a:t>5</a:t>
            </a:r>
            <a:r>
              <a:rPr lang="es-ES" sz="2400" dirty="0"/>
              <a:t>. ¿Qué es la Fiesta de la Pésaj (pascua judía)? </a:t>
            </a:r>
          </a:p>
          <a:p>
            <a:r>
              <a:rPr lang="es-ES" sz="2400" b="1" dirty="0"/>
              <a:t>6. </a:t>
            </a:r>
            <a:r>
              <a:rPr lang="es-ES" sz="2400" dirty="0" smtClean="0"/>
              <a:t>Ya de regreso a </a:t>
            </a:r>
            <a:r>
              <a:rPr lang="es-ES" sz="2400" dirty="0"/>
              <a:t>Nazaret. ¿</a:t>
            </a:r>
            <a:r>
              <a:rPr lang="es-ES" sz="2400" dirty="0" smtClean="0"/>
              <a:t>Dónde </a:t>
            </a:r>
            <a:r>
              <a:rPr lang="es-ES" sz="2400" dirty="0"/>
              <a:t>pensaban </a:t>
            </a:r>
            <a:r>
              <a:rPr lang="es-ES" sz="2400" dirty="0" smtClean="0"/>
              <a:t>sus padres que </a:t>
            </a:r>
            <a:r>
              <a:rPr lang="es-ES" sz="2400" dirty="0"/>
              <a:t>estaba Jesús durante este tiempo? </a:t>
            </a:r>
          </a:p>
          <a:p>
            <a:endParaRPr lang="es-ES" sz="2400" dirty="0"/>
          </a:p>
        </p:txBody>
      </p:sp>
      <p:sp>
        <p:nvSpPr>
          <p:cNvPr id="9" name="Rectangle 8"/>
          <p:cNvSpPr/>
          <p:nvPr/>
        </p:nvSpPr>
        <p:spPr>
          <a:xfrm>
            <a:off x="6096000" y="2195920"/>
            <a:ext cx="55441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7. </a:t>
            </a:r>
            <a:r>
              <a:rPr lang="es-ES" sz="2400" dirty="0"/>
              <a:t>¿Cuándo se dieron cuenta María y José de que Jesús no estaba? </a:t>
            </a:r>
          </a:p>
          <a:p>
            <a:r>
              <a:rPr lang="es-ES" sz="2400" b="1" dirty="0"/>
              <a:t>8. </a:t>
            </a:r>
            <a:r>
              <a:rPr lang="es-ES" sz="2400" dirty="0"/>
              <a:t>¿A dónde fueron María y José cuando no pudieron encontrar a Jesús? </a:t>
            </a:r>
          </a:p>
          <a:p>
            <a:r>
              <a:rPr lang="es-ES" sz="2400" b="1" dirty="0"/>
              <a:t>9</a:t>
            </a:r>
            <a:r>
              <a:rPr lang="es-ES" sz="2400" dirty="0"/>
              <a:t>. ¿Cuántos días buscaron María y José a Jesús en la ciudad? </a:t>
            </a:r>
          </a:p>
          <a:p>
            <a:r>
              <a:rPr lang="es-ES" sz="2400" b="1" dirty="0"/>
              <a:t>10</a:t>
            </a:r>
            <a:r>
              <a:rPr lang="es-ES" sz="2400" dirty="0"/>
              <a:t>. ¿Dónde encontraron a Jesús? </a:t>
            </a:r>
          </a:p>
          <a:p>
            <a:r>
              <a:rPr lang="es-ES" sz="2400" b="1" dirty="0"/>
              <a:t>11. </a:t>
            </a:r>
            <a:r>
              <a:rPr lang="es-ES" sz="2400" dirty="0"/>
              <a:t>¿Qué estaba haciendo Jesús? </a:t>
            </a:r>
            <a:endParaRPr lang="en-US" sz="2400" dirty="0"/>
          </a:p>
          <a:p>
            <a:r>
              <a:rPr lang="es-ES" sz="2400" b="1" dirty="0"/>
              <a:t>12</a:t>
            </a:r>
            <a:r>
              <a:rPr lang="es-ES" sz="2400" dirty="0"/>
              <a:t>. ¿Qué les dijo Jesús a sus padres cuando lo encontraron?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0832" y="1451580"/>
            <a:ext cx="6973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/>
              <a:t>Elige y contesta la pregunta con el numero que sumen tus dados</a:t>
            </a:r>
            <a:endParaRPr lang="es-E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66944" y="104241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Opción 2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e let us worship! | Wonderings of aSacredRebe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036" y="568836"/>
            <a:ext cx="12256036" cy="6332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6022" y="1501525"/>
            <a:ext cx="3187337" cy="50783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Nuestros seres queridos que han muerto pueden estar en el cielo con Dios, pero como no </a:t>
            </a:r>
            <a:r>
              <a:rPr lang="es-ES" dirty="0" smtClean="0">
                <a:solidFill>
                  <a:schemeClr val="bg1"/>
                </a:solidFill>
              </a:rPr>
              <a:t>podemos saberlo </a:t>
            </a:r>
            <a:r>
              <a:rPr lang="es-ES" dirty="0">
                <a:solidFill>
                  <a:schemeClr val="bg1"/>
                </a:solidFill>
              </a:rPr>
              <a:t>con certeza, oraremos por ellos solo para asegurarnos de que tengan toda la ayuda y el </a:t>
            </a:r>
            <a:r>
              <a:rPr lang="es-ES" dirty="0" smtClean="0">
                <a:solidFill>
                  <a:schemeClr val="bg1"/>
                </a:solidFill>
              </a:rPr>
              <a:t>amor que </a:t>
            </a:r>
            <a:r>
              <a:rPr lang="es-ES" dirty="0">
                <a:solidFill>
                  <a:schemeClr val="bg1"/>
                </a:solidFill>
              </a:rPr>
              <a:t>podemos darles. Si están en el Cielo, María usará la gracia de nuestras oraciones para ayudar a </a:t>
            </a:r>
            <a:r>
              <a:rPr lang="es-ES" dirty="0" smtClean="0">
                <a:solidFill>
                  <a:schemeClr val="bg1"/>
                </a:solidFill>
              </a:rPr>
              <a:t>una pobre </a:t>
            </a:r>
            <a:r>
              <a:rPr lang="es-ES" dirty="0">
                <a:solidFill>
                  <a:schemeClr val="bg1"/>
                </a:solidFill>
              </a:rPr>
              <a:t>alma en el </a:t>
            </a:r>
            <a:r>
              <a:rPr lang="es-ES" dirty="0" smtClean="0">
                <a:solidFill>
                  <a:schemeClr val="bg1"/>
                </a:solidFill>
              </a:rPr>
              <a:t>Purgatorio </a:t>
            </a:r>
            <a:r>
              <a:rPr lang="es-ES" dirty="0">
                <a:solidFill>
                  <a:schemeClr val="bg1"/>
                </a:solidFill>
              </a:rPr>
              <a:t>que no tiene quien ore por ella, ¡porque Dios nunca desperdicia </a:t>
            </a:r>
            <a:r>
              <a:rPr lang="es-ES" dirty="0" smtClean="0">
                <a:solidFill>
                  <a:schemeClr val="bg1"/>
                </a:solidFill>
              </a:rPr>
              <a:t>nada! Meditando </a:t>
            </a:r>
            <a:r>
              <a:rPr lang="es-ES" dirty="0">
                <a:solidFill>
                  <a:schemeClr val="bg1"/>
                </a:solidFill>
              </a:rPr>
              <a:t>el Misterio del Hallazgo de Jesús en el Templo, recemos una década del Rosario por nuestros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seres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queridos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0629" y="-8708"/>
            <a:ext cx="12322629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4580" y="444473"/>
            <a:ext cx="748284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baseline="30000" dirty="0">
                <a:latin typeface="Antenna Black" panose="02000505000000020004" pitchFamily="2" charset="0"/>
              </a:rPr>
              <a:t>Oración F</a:t>
            </a:r>
            <a:r>
              <a:rPr lang="es-ES_tradnl" sz="4400" b="1" cap="all" baseline="30000" dirty="0" err="1">
                <a:latin typeface="Antenna Black" panose="02000505000000020004" pitchFamily="2" charset="0"/>
              </a:rPr>
              <a:t>inal</a:t>
            </a:r>
            <a:endParaRPr lang="es-ES_tradnl" sz="44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pic>
        <p:nvPicPr>
          <p:cNvPr id="7" name="Picture 6" descr="Free photo Religion Cross Worship Prayer Praying Hands Jesus - Max Pix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1293437"/>
            <a:ext cx="3746676" cy="5320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F69B24-D200-FB0A-A85A-F97E0D4DBABB}"/>
              </a:ext>
            </a:extLst>
          </p:cNvPr>
          <p:cNvSpPr txBox="1"/>
          <p:nvPr/>
        </p:nvSpPr>
        <p:spPr>
          <a:xfrm>
            <a:off x="2827458" y="489047"/>
            <a:ext cx="6212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cap="all" baseline="30000" dirty="0">
                <a:latin typeface="Antenna Black" panose="02000505000000020004" pitchFamily="2" charset="0"/>
              </a:rPr>
              <a:t>Oración </a:t>
            </a:r>
            <a:r>
              <a:rPr lang="es-ES_tradnl" sz="6600" b="1" cap="all" baseline="30000" dirty="0">
                <a:latin typeface="Antenna Black" panose="02000505000000020004" pitchFamily="2" charset="0"/>
              </a:rPr>
              <a:t>inicial</a:t>
            </a:r>
            <a:endParaRPr lang="es-ES_tradnl" sz="66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54EED-02A8-856E-67AE-BFDB45C8557B}"/>
              </a:ext>
            </a:extLst>
          </p:cNvPr>
          <p:cNvSpPr txBox="1"/>
          <p:nvPr/>
        </p:nvSpPr>
        <p:spPr>
          <a:xfrm>
            <a:off x="884109" y="1567571"/>
            <a:ext cx="66270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Señor </a:t>
            </a:r>
            <a:r>
              <a:rPr lang="es-ES_tradnl" sz="2800" dirty="0"/>
              <a:t>Jesucristo,</a:t>
            </a:r>
            <a:br>
              <a:rPr lang="es-ES_tradnl" sz="2800" dirty="0"/>
            </a:br>
            <a:r>
              <a:rPr lang="es-ES_tradnl" sz="2800" dirty="0"/>
              <a:t>te encomendamos nuestra familia y te pedimos tu </a:t>
            </a:r>
            <a:r>
              <a:rPr lang="es-ES_tradnl" sz="2800" dirty="0" smtClean="0"/>
              <a:t>bendición </a:t>
            </a:r>
            <a:r>
              <a:rPr lang="es-ES_tradnl" sz="2800" dirty="0"/>
              <a:t>y </a:t>
            </a:r>
            <a:r>
              <a:rPr lang="es-ES_tradnl" sz="2800" dirty="0" smtClean="0"/>
              <a:t>protección. </a:t>
            </a:r>
            <a:r>
              <a:rPr lang="es-ES_tradnl" sz="2800" dirty="0"/>
              <a:t>Te amamos </a:t>
            </a:r>
            <a:r>
              <a:rPr lang="es-ES_tradnl" sz="2800" dirty="0" smtClean="0"/>
              <a:t>Señor </a:t>
            </a:r>
            <a:r>
              <a:rPr lang="es-ES_tradnl" sz="2800" dirty="0"/>
              <a:t>Jesús con todo nuestro </a:t>
            </a:r>
            <a:r>
              <a:rPr lang="es-ES_tradnl" sz="2800" dirty="0" smtClean="0"/>
              <a:t>corazón </a:t>
            </a:r>
            <a:r>
              <a:rPr lang="es-ES_tradnl" sz="2800" dirty="0"/>
              <a:t>y te pedimos que ayudes a nuestra familia a ser </a:t>
            </a:r>
            <a:r>
              <a:rPr lang="es-ES_tradnl" sz="2800" dirty="0" smtClean="0"/>
              <a:t>más </a:t>
            </a:r>
            <a:r>
              <a:rPr lang="es-ES_tradnl" sz="2800" dirty="0"/>
              <a:t>como la Sagrada Familia. </a:t>
            </a:r>
            <a:r>
              <a:rPr lang="es-ES_tradnl" sz="2800" dirty="0" smtClean="0"/>
              <a:t>Ayúdanos </a:t>
            </a:r>
            <a:r>
              <a:rPr lang="es-ES_tradnl" sz="2800" dirty="0"/>
              <a:t>a ser amables, amorosos y pacientes unos con otros. Danos toda la gracia que necesitamos para convertirnos en santos y tus fieles </a:t>
            </a:r>
            <a:r>
              <a:rPr lang="es-ES_tradnl" sz="2800" dirty="0" smtClean="0"/>
              <a:t>discípulos. </a:t>
            </a:r>
            <a:endParaRPr lang="es-ES_tradnl" sz="2800" dirty="0"/>
          </a:p>
          <a:p>
            <a:r>
              <a:rPr lang="es-ES_tradnl" sz="2800" dirty="0" smtClean="0"/>
              <a:t>Amen. </a:t>
            </a:r>
            <a:endParaRPr lang="es-ES_tradn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233" y="2372083"/>
            <a:ext cx="2847975" cy="2247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7418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5191" y="994566"/>
            <a:ext cx="11561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Diccionario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visual de la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Biblia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8457" y="1817966"/>
            <a:ext cx="1125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!Tu dibujas y los demás adivinan!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94782" y="3496033"/>
            <a:ext cx="3327398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u="sng" dirty="0" err="1">
                <a:solidFill>
                  <a:schemeClr val="accent1">
                    <a:lumMod val="75000"/>
                  </a:schemeClr>
                </a:solidFill>
              </a:rPr>
              <a:t>Aquí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 hay </a:t>
            </a:r>
            <a:r>
              <a:rPr lang="en-US" u="sng" dirty="0" err="1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1">
                    <a:lumMod val="75000"/>
                  </a:schemeClr>
                </a:solidFill>
              </a:rPr>
              <a:t>lista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de frases del diccionario de la Biblia para que dibujes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s-ES" dirty="0"/>
              <a:t>Simeón, Ana, María, José, Niño Jesús, Presentación en </a:t>
            </a:r>
            <a:r>
              <a:rPr lang="es-ES" dirty="0" smtClean="0"/>
              <a:t>el Templo</a:t>
            </a:r>
            <a:r>
              <a:rPr lang="es-ES" dirty="0"/>
              <a:t>, Arcángel Gabriel, Isabel, Visitación de María a</a:t>
            </a:r>
          </a:p>
          <a:p>
            <a:r>
              <a:rPr lang="es-ES" dirty="0"/>
              <a:t>Isabel, Natividad de Jesús, Anunciación.</a:t>
            </a:r>
            <a:endParaRPr lang="en-US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654295">
            <a:off x="8325569" y="4722257"/>
            <a:ext cx="375183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 </a:t>
            </a:r>
            <a:r>
              <a:rPr lang="es-ES" sz="1600" dirty="0"/>
              <a:t>veces, la respuesta será lo </a:t>
            </a:r>
            <a:r>
              <a:rPr lang="es-ES" sz="1600" dirty="0" smtClean="0"/>
              <a:t>suficientemente cercana</a:t>
            </a:r>
            <a:r>
              <a:rPr lang="es-ES" sz="1600" dirty="0"/>
              <a:t>, pero no exactamente lo que está escrito en la</a:t>
            </a:r>
          </a:p>
          <a:p>
            <a:r>
              <a:rPr lang="es-ES" sz="1600" dirty="0"/>
              <a:t>frase. ¡El dibujante puede usar su juicio para </a:t>
            </a:r>
            <a:r>
              <a:rPr lang="es-ES" sz="1600" dirty="0" smtClean="0"/>
              <a:t>determinar si </a:t>
            </a:r>
            <a:r>
              <a:rPr lang="es-ES" sz="1600" dirty="0"/>
              <a:t>el adivino tuvo la idea correcta!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7" y="2927978"/>
            <a:ext cx="3678121" cy="351986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82586" y="11706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ROMPEHIELOS 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ther Food: daily devos: Jesus and family loyalty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391"/>
          <a:stretch/>
        </p:blipFill>
        <p:spPr>
          <a:xfrm>
            <a:off x="0" y="521845"/>
            <a:ext cx="12192000" cy="6365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511" y="201996"/>
            <a:ext cx="6850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/>
              <a:t>EL HALLAZGO EN EL TEMPLO</a:t>
            </a:r>
            <a:endParaRPr lang="es-MX" sz="8800" b="1" dirty="0"/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50" y="1632370"/>
            <a:ext cx="69296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dirty="0"/>
              <a:t>Muestre la foto/imagen y hable sobre los seres queridos por los que orará durante el Día de los </a:t>
            </a:r>
            <a:r>
              <a:rPr lang="es-ES" sz="2800" dirty="0" smtClean="0"/>
              <a:t>Fieles Difuntos, </a:t>
            </a:r>
            <a:r>
              <a:rPr lang="es-ES" sz="2800" dirty="0"/>
              <a:t>que se celebra el 2 de </a:t>
            </a:r>
            <a:r>
              <a:rPr lang="es-ES" sz="2800" dirty="0" smtClean="0"/>
              <a:t>noviembre.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Comparta </a:t>
            </a:r>
            <a:r>
              <a:rPr lang="es-ES" sz="2800" dirty="0"/>
              <a:t>quién es la persona y por qué </a:t>
            </a:r>
            <a:r>
              <a:rPr lang="es-ES" sz="2800" dirty="0" smtClean="0"/>
              <a:t>es </a:t>
            </a:r>
            <a:r>
              <a:rPr lang="en-US" sz="2800" dirty="0" err="1" smtClean="0"/>
              <a:t>importante</a:t>
            </a:r>
            <a:r>
              <a:rPr lang="en-US" sz="2800" dirty="0" smtClean="0"/>
              <a:t> </a:t>
            </a:r>
            <a:r>
              <a:rPr lang="en-US" sz="2800" dirty="0"/>
              <a:t>para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familia</a:t>
            </a:r>
            <a:r>
              <a:rPr lang="en-US" sz="28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</a:t>
            </a:r>
            <a:r>
              <a:rPr lang="es-ES" sz="2800" dirty="0"/>
              <a:t>Sabe si esa persona especial tenía un </a:t>
            </a:r>
            <a:r>
              <a:rPr lang="es-ES" sz="2800" dirty="0" smtClean="0"/>
              <a:t>Santo favorito</a:t>
            </a:r>
            <a:r>
              <a:rPr lang="es-ES" sz="2800" dirty="0"/>
              <a:t>? ¿Si es así, quién es</a:t>
            </a:r>
            <a:r>
              <a:rPr lang="es-ES" sz="2800" dirty="0" smtClean="0"/>
              <a:t>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</a:t>
            </a:r>
            <a:r>
              <a:rPr lang="es-ES" sz="2800" dirty="0"/>
              <a:t>Tiene su familia un Santo favorito? ¿Por </a:t>
            </a:r>
            <a:r>
              <a:rPr lang="es-ES" sz="2800" dirty="0" smtClean="0"/>
              <a:t>qué ese </a:t>
            </a:r>
            <a:r>
              <a:rPr lang="es-ES" sz="2800" dirty="0"/>
              <a:t>Santo es su favorito?</a:t>
            </a:r>
            <a:endParaRPr lang="en-US" sz="2800" dirty="0"/>
          </a:p>
        </p:txBody>
      </p:sp>
      <p:pic>
        <p:nvPicPr>
          <p:cNvPr id="9" name="Picture 8" descr="Free picture: photo album, photo, ret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/>
          <a:stretch/>
        </p:blipFill>
        <p:spPr>
          <a:xfrm rot="345133">
            <a:off x="7504008" y="2297753"/>
            <a:ext cx="4124207" cy="3255405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7A6599-DF6F-7D04-2DE0-11897D539ECE}"/>
              </a:ext>
            </a:extLst>
          </p:cNvPr>
          <p:cNvSpPr txBox="1">
            <a:spLocks/>
          </p:cNvSpPr>
          <p:nvPr/>
        </p:nvSpPr>
        <p:spPr>
          <a:xfrm>
            <a:off x="1576203" y="322297"/>
            <a:ext cx="903959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dirty="0" smtClean="0">
                <a:latin typeface="Antenna Medium" panose="02000603000000020004" pitchFamily="2" charset="0"/>
              </a:rPr>
              <a:t>CONVERSACIÓN FAMILIAR </a:t>
            </a:r>
            <a:endParaRPr lang="es-ES_tradnl" sz="3600" dirty="0">
              <a:latin typeface="Antenna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Holy Family in Jerusalem | &quot;Every year the parents of Je… | Flick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186"/>
            <a:ext cx="12420883" cy="6994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4137" y="5821124"/>
            <a:ext cx="7626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LUCAS 2:41-52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9623" y="176629"/>
            <a:ext cx="632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VIDEOS</a:t>
            </a:r>
            <a:endParaRPr lang="es-MX" sz="1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338943" y="5255653"/>
            <a:ext cx="892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hlinkClick r:id="rId3"/>
              </a:rPr>
              <a:t>Perdido</a:t>
            </a:r>
            <a:r>
              <a:rPr lang="en-US" dirty="0" smtClean="0">
                <a:hlinkClick r:id="rId3"/>
              </a:rPr>
              <a:t> </a:t>
            </a:r>
            <a:r>
              <a:rPr lang="en-US" dirty="0">
                <a:hlinkClick r:id="rId3"/>
              </a:rPr>
              <a:t>y </a:t>
            </a:r>
            <a:r>
              <a:rPr lang="en-US" dirty="0" err="1">
                <a:hlinkClick r:id="rId3"/>
              </a:rPr>
              <a:t>encontrado</a:t>
            </a:r>
            <a:r>
              <a:rPr lang="en-US" dirty="0">
                <a:hlinkClick r:id="rId3"/>
              </a:rPr>
              <a:t> </a:t>
            </a:r>
            <a:endParaRPr lang="en-US" dirty="0" smtClean="0"/>
          </a:p>
          <a:p>
            <a:pPr algn="ctr"/>
            <a:r>
              <a:rPr lang="en-US" dirty="0" smtClean="0"/>
              <a:t>(para </a:t>
            </a:r>
            <a:r>
              <a:rPr lang="en-US" dirty="0"/>
              <a:t>los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pequeños</a:t>
            </a:r>
            <a:r>
              <a:rPr lang="en-US" dirty="0" smtClean="0"/>
              <a:t>)</a:t>
            </a:r>
            <a:endParaRPr lang="en-US" sz="2400" dirty="0"/>
          </a:p>
        </p:txBody>
      </p:sp>
      <p:pic>
        <p:nvPicPr>
          <p:cNvPr id="2" name="edkDvNDnL4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54002" y="2139043"/>
            <a:ext cx="5041998" cy="2836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63131" y="3372439"/>
            <a:ext cx="2784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5"/>
              </a:rPr>
              <a:t>El Joven Jesús en el Templo 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8576333" y="3826067"/>
            <a:ext cx="202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(para adolescentes)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58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490" y="1294170"/>
            <a:ext cx="11381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¿Cómo crees que se sintieron José y María durante los tres días que </a:t>
            </a:r>
            <a:r>
              <a:rPr lang="es-ES" sz="2400" dirty="0" smtClean="0"/>
              <a:t>estuvieron </a:t>
            </a:r>
            <a:r>
              <a:rPr lang="en-US" sz="2400" dirty="0" err="1" smtClean="0"/>
              <a:t>buscando</a:t>
            </a:r>
            <a:r>
              <a:rPr lang="en-US" sz="2400" dirty="0" smtClean="0"/>
              <a:t> </a:t>
            </a:r>
            <a:r>
              <a:rPr lang="en-US" sz="2400" dirty="0"/>
              <a:t>a Jesús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s-ES" sz="2400" dirty="0" smtClean="0"/>
              <a:t>¿</a:t>
            </a:r>
            <a:r>
              <a:rPr lang="es-ES" sz="2400" dirty="0"/>
              <a:t>Qué crees que estaban haciendo durante esos tres días mientras buscaban?</a:t>
            </a:r>
          </a:p>
          <a:p>
            <a:endParaRPr lang="es-ES" sz="2400" dirty="0"/>
          </a:p>
          <a:p>
            <a:r>
              <a:rPr lang="es-ES" sz="2400" dirty="0" smtClean="0"/>
              <a:t>¿</a:t>
            </a:r>
            <a:r>
              <a:rPr lang="es-ES" sz="2400" dirty="0"/>
              <a:t>Crees que María y José entendieron completamente lo que Jesús </a:t>
            </a:r>
            <a:r>
              <a:rPr lang="es-ES" sz="2400" dirty="0" smtClean="0"/>
              <a:t>quiso decir </a:t>
            </a:r>
            <a:r>
              <a:rPr lang="es-ES" sz="2400" dirty="0"/>
              <a:t>al dejar a su familia, pasar tres días hablando con los maestros </a:t>
            </a:r>
            <a:r>
              <a:rPr lang="es-ES" sz="2400" dirty="0" smtClean="0"/>
              <a:t>del templo </a:t>
            </a:r>
            <a:r>
              <a:rPr lang="es-ES" sz="2400" dirty="0"/>
              <a:t>y luego decirles a sus padres que eso era lo que se suponía </a:t>
            </a:r>
            <a:r>
              <a:rPr lang="es-ES" sz="2400" dirty="0" smtClean="0"/>
              <a:t>que </a:t>
            </a:r>
            <a:r>
              <a:rPr lang="en-US" sz="2400" dirty="0" err="1" smtClean="0"/>
              <a:t>debía</a:t>
            </a:r>
            <a:r>
              <a:rPr lang="en-US" sz="2400" dirty="0" smtClean="0"/>
              <a:t> </a:t>
            </a:r>
            <a:r>
              <a:rPr lang="en-US" sz="2400" dirty="0" err="1"/>
              <a:t>hacer</a:t>
            </a:r>
            <a:r>
              <a:rPr lang="en-US" sz="2400" dirty="0"/>
              <a:t>?</a:t>
            </a:r>
          </a:p>
          <a:p>
            <a:endParaRPr lang="es-ES" sz="2400" dirty="0" smtClean="0"/>
          </a:p>
          <a:p>
            <a:r>
              <a:rPr lang="es-ES" sz="2400" dirty="0" smtClean="0"/>
              <a:t>José </a:t>
            </a:r>
            <a:r>
              <a:rPr lang="es-ES" sz="2400" dirty="0"/>
              <a:t>era un santo, María era inmaculada y no tenía mancha de pecado </a:t>
            </a:r>
            <a:r>
              <a:rPr lang="es-ES" sz="2400" dirty="0" smtClean="0"/>
              <a:t>en su </a:t>
            </a:r>
            <a:r>
              <a:rPr lang="es-ES" sz="2400" dirty="0"/>
              <a:t>alma, y Jesús era y es Dios. Si la Sagrada Familia tuvo momentos en </a:t>
            </a:r>
            <a:r>
              <a:rPr lang="es-ES" sz="2400" dirty="0" smtClean="0"/>
              <a:t>los que </a:t>
            </a:r>
            <a:r>
              <a:rPr lang="es-ES" sz="2400" dirty="0"/>
              <a:t>no se entendían completamente, ¿es sorprendente que nuestras </a:t>
            </a:r>
            <a:r>
              <a:rPr lang="es-ES" sz="2400" dirty="0" smtClean="0"/>
              <a:t>familias también </a:t>
            </a:r>
            <a:r>
              <a:rPr lang="es-ES" sz="2400" dirty="0"/>
              <a:t>tengan momentos en los que no nos entendemos también</a:t>
            </a:r>
            <a:r>
              <a:rPr lang="es-ES" sz="2400" dirty="0" smtClean="0"/>
              <a:t>? ¿</a:t>
            </a:r>
            <a:r>
              <a:rPr lang="es-ES" sz="2400" dirty="0"/>
              <a:t>Qué podemos hacer para seguir su ejemplo de cómo amarnos unos </a:t>
            </a:r>
            <a:r>
              <a:rPr lang="es-ES" sz="2400" dirty="0" smtClean="0"/>
              <a:t>a otros </a:t>
            </a:r>
            <a:r>
              <a:rPr lang="es-ES" sz="2400" dirty="0"/>
              <a:t>incluso cuando no entendemos?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7A6599-DF6F-7D04-2DE0-11897D539ECE}"/>
              </a:ext>
            </a:extLst>
          </p:cNvPr>
          <p:cNvSpPr txBox="1">
            <a:spLocks/>
          </p:cNvSpPr>
          <p:nvPr/>
        </p:nvSpPr>
        <p:spPr>
          <a:xfrm>
            <a:off x="2490159" y="222544"/>
            <a:ext cx="72116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dirty="0" smtClean="0">
                <a:latin typeface="Antenna Medium" panose="02000603000000020004" pitchFamily="2" charset="0"/>
              </a:rPr>
              <a:t>CONVERSACIÓN FAMILIAR </a:t>
            </a:r>
            <a:endParaRPr lang="es-ES_tradnl" sz="3600" dirty="0">
              <a:latin typeface="Antenna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/>
              <a:t>Juego de Jesús de Niño   </a:t>
            </a:r>
          </a:p>
        </p:txBody>
      </p:sp>
      <p:pic>
        <p:nvPicPr>
          <p:cNvPr id="6" name="Picture 5" descr="Vinod Bidwaik : I just wanted to do th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64">
            <a:off x="4373606" y="2225016"/>
            <a:ext cx="3660960" cy="2900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6944" y="104241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Opción 1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49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18185</TotalTime>
  <Words>749</Words>
  <Application>Microsoft Office PowerPoint</Application>
  <PresentationFormat>Widescreen</PresentationFormat>
  <Paragraphs>56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Antenna Black</vt:lpstr>
      <vt:lpstr>Antenna Medium</vt:lpstr>
      <vt:lpstr>Arial</vt:lpstr>
      <vt:lpstr>Bahnschrift SemiBold</vt:lpstr>
      <vt:lpstr>Calibri</vt:lpstr>
      <vt:lpstr>Calibri Light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122</cp:revision>
  <dcterms:created xsi:type="dcterms:W3CDTF">2021-11-19T16:04:10Z</dcterms:created>
  <dcterms:modified xsi:type="dcterms:W3CDTF">2022-08-18T17:48:24Z</dcterms:modified>
</cp:coreProperties>
</file>