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7" r:id="rId6"/>
    <p:sldId id="286" r:id="rId7"/>
    <p:sldId id="277"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88" d="100"/>
          <a:sy n="88" d="100"/>
        </p:scale>
        <p:origin x="36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13/02/2023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13/02/2023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13/02/2023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13/02/2023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13/02/2023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13/02/2023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13/02/2023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13/02/2023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13/02/2023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13/02/2023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13/02/2023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13/02/2023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7670" b="16796"/>
          <a:stretch/>
        </p:blipFill>
        <p:spPr>
          <a:xfrm>
            <a:off x="1" y="-24938"/>
            <a:ext cx="12192000" cy="6899564"/>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3074" y="-509451"/>
            <a:ext cx="8912983" cy="3125992"/>
          </a:xfrm>
          <a:prstGeom prst="rect">
            <a:avLst/>
          </a:prstGeom>
        </p:spPr>
      </p:pic>
      <p:sp>
        <p:nvSpPr>
          <p:cNvPr id="2" name="Subtitle 1"/>
          <p:cNvSpPr>
            <a:spLocks noGrp="1"/>
          </p:cNvSpPr>
          <p:nvPr>
            <p:ph type="subTitle" idx="1"/>
          </p:nvPr>
        </p:nvSpPr>
        <p:spPr>
          <a:xfrm>
            <a:off x="913647" y="5996113"/>
            <a:ext cx="10364708" cy="448888"/>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a:t>
            </a:r>
            <a:r>
              <a:rPr lang="en-US" sz="2800" dirty="0" smtClean="0">
                <a:latin typeface="Antenna Black" panose="02000505000000020004" pitchFamily="2" charset="0"/>
              </a:rPr>
              <a:t>SORROWFUL </a:t>
            </a:r>
            <a:r>
              <a:rPr lang="en-US" sz="2800" dirty="0">
                <a:latin typeface="Antenna Black" panose="02000505000000020004" pitchFamily="2" charset="0"/>
              </a:rPr>
              <a:t>MYSTERIES</a:t>
            </a:r>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bric 014] easter jesus religious symbol - Free images &amp; icons ..."/>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2015" y="1772169"/>
            <a:ext cx="13183985" cy="5311908"/>
          </a:xfrm>
          <a:prstGeom prst="rect">
            <a:avLst/>
          </a:prstGeom>
        </p:spPr>
      </p:pic>
      <p:sp>
        <p:nvSpPr>
          <p:cNvPr id="3" name="Rectangle 2"/>
          <p:cNvSpPr/>
          <p:nvPr/>
        </p:nvSpPr>
        <p:spPr>
          <a:xfrm>
            <a:off x="2293671" y="1078524"/>
            <a:ext cx="7532612" cy="4401205"/>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53340" y="1231068"/>
            <a:ext cx="12298679" cy="1015663"/>
          </a:xfrm>
          <a:prstGeom prst="rect">
            <a:avLst/>
          </a:prstGeom>
          <a:noFill/>
        </p:spPr>
        <p:txBody>
          <a:bodyPr wrap="square" lIns="91440" tIns="45720" rIns="91440" bIns="45720">
            <a:spAutoFit/>
          </a:bodyPr>
          <a:lstStyle/>
          <a:p>
            <a:pPr algn="ctr"/>
            <a:r>
              <a:rPr lang="en-US" sz="6000" b="1" i="1" dirty="0" smtClean="0">
                <a:solidFill>
                  <a:schemeClr val="accent4">
                    <a:lumMod val="75000"/>
                  </a:schemeClr>
                </a:solidFill>
              </a:rPr>
              <a:t>Movie Star</a:t>
            </a:r>
            <a:endParaRPr lang="en-US" sz="6000" b="1" cap="none" spc="0" dirty="0">
              <a:ln w="22225">
                <a:solidFill>
                  <a:schemeClr val="accent2"/>
                </a:solidFill>
                <a:prstDash val="solid"/>
              </a:ln>
              <a:solidFill>
                <a:schemeClr val="accent4">
                  <a:lumMod val="75000"/>
                </a:schemeClr>
              </a:solidFill>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992" y="2399276"/>
            <a:ext cx="4278013" cy="4093540"/>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231259" y="-50909"/>
            <a:ext cx="3729482" cy="1015663"/>
          </a:xfrm>
          <a:prstGeom prst="rect">
            <a:avLst/>
          </a:prstGeom>
          <a:noFill/>
        </p:spPr>
        <p:txBody>
          <a:bodyPr wrap="none" rtlCol="0">
            <a:spAutoFit/>
          </a:bodyPr>
          <a:lstStyle/>
          <a:p>
            <a:r>
              <a:rPr lang="en-US" sz="6000" dirty="0"/>
              <a:t> </a:t>
            </a:r>
            <a:r>
              <a:rPr lang="en-US" sz="3600" b="1" dirty="0" smtClean="0"/>
              <a:t>FAMILY SHARING</a:t>
            </a:r>
            <a:endParaRPr lang="es-MX" sz="7200" b="1" dirty="0"/>
          </a:p>
        </p:txBody>
      </p:sp>
      <p:sp>
        <p:nvSpPr>
          <p:cNvPr id="3" name="TextBox 2"/>
          <p:cNvSpPr txBox="1"/>
          <p:nvPr/>
        </p:nvSpPr>
        <p:spPr>
          <a:xfrm>
            <a:off x="2055223" y="1205346"/>
            <a:ext cx="7994468" cy="1754326"/>
          </a:xfrm>
          <a:prstGeom prst="rect">
            <a:avLst/>
          </a:prstGeom>
          <a:noFill/>
        </p:spPr>
        <p:txBody>
          <a:bodyPr wrap="square" rtlCol="0">
            <a:spAutoFit/>
          </a:bodyPr>
          <a:lstStyle/>
          <a:p>
            <a:endParaRPr lang="en-US" dirty="0" smtClean="0"/>
          </a:p>
          <a:p>
            <a:pPr algn="ctr"/>
            <a:r>
              <a:rPr lang="en-US" dirty="0" smtClean="0"/>
              <a:t>Share </a:t>
            </a:r>
            <a:r>
              <a:rPr lang="en-US" dirty="0"/>
              <a:t>about your </a:t>
            </a:r>
            <a:r>
              <a:rPr lang="en-US" i="1" dirty="0"/>
              <a:t>Family Lenten </a:t>
            </a:r>
            <a:r>
              <a:rPr lang="en-US" i="1" dirty="0" smtClean="0"/>
              <a:t>Plan, </a:t>
            </a:r>
            <a:r>
              <a:rPr lang="en-US" dirty="0"/>
              <a:t>and </a:t>
            </a:r>
            <a:endParaRPr lang="en-US" dirty="0" smtClean="0"/>
          </a:p>
          <a:p>
            <a:pPr algn="ctr"/>
            <a:r>
              <a:rPr lang="en-US" dirty="0" smtClean="0"/>
              <a:t>how </a:t>
            </a:r>
            <a:r>
              <a:rPr lang="en-US" dirty="0"/>
              <a:t>it relates to the three Lenten Pillars of Prayer, Fasting and Almsgiving. </a:t>
            </a:r>
            <a:endParaRPr lang="en-US" dirty="0" smtClean="0"/>
          </a:p>
          <a:p>
            <a:endParaRPr lang="en-US" dirty="0"/>
          </a:p>
          <a:p>
            <a:pPr algn="ctr"/>
            <a:r>
              <a:rPr lang="en-US" dirty="0"/>
              <a:t>Families who brought in a sacramental or a picture of your home </a:t>
            </a:r>
            <a:r>
              <a:rPr lang="en-US" dirty="0" smtClean="0"/>
              <a:t>altar,</a:t>
            </a:r>
          </a:p>
          <a:p>
            <a:pPr algn="ctr"/>
            <a:r>
              <a:rPr lang="en-US" dirty="0" smtClean="0"/>
              <a:t>share </a:t>
            </a:r>
            <a:r>
              <a:rPr lang="en-US" dirty="0"/>
              <a:t>about those items and talk about why they are important to your family.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8777"/>
            <a:ext cx="12192000" cy="4838700"/>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D wallpaper: Jesus, Stations Of The Cross, Holy, wooden cross, church ..."/>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15737"/>
          <a:stretch/>
        </p:blipFill>
        <p:spPr>
          <a:xfrm>
            <a:off x="0" y="1113358"/>
            <a:ext cx="12190513" cy="5779476"/>
          </a:xfrm>
          <a:prstGeom prst="rect">
            <a:avLst/>
          </a:prstGeom>
        </p:spPr>
      </p:pic>
      <p:sp>
        <p:nvSpPr>
          <p:cNvPr id="5" name="Rectangle 4"/>
          <p:cNvSpPr/>
          <p:nvPr/>
        </p:nvSpPr>
        <p:spPr>
          <a:xfrm>
            <a:off x="1" y="-8709"/>
            <a:ext cx="12192000" cy="118436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4" name="TextBox 3"/>
          <p:cNvSpPr txBox="1"/>
          <p:nvPr/>
        </p:nvSpPr>
        <p:spPr>
          <a:xfrm>
            <a:off x="-1488" y="0"/>
            <a:ext cx="12192001" cy="1692771"/>
          </a:xfrm>
          <a:prstGeom prst="rect">
            <a:avLst/>
          </a:prstGeom>
          <a:noFill/>
        </p:spPr>
        <p:txBody>
          <a:bodyPr wrap="square" rtlCol="0">
            <a:spAutoFit/>
          </a:bodyPr>
          <a:lstStyle/>
          <a:p>
            <a:pPr algn="ctr"/>
            <a:r>
              <a:rPr lang="en-US" sz="2000" b="1" dirty="0" smtClean="0"/>
              <a:t>REVIEW MAIN CONCEPT</a:t>
            </a:r>
          </a:p>
          <a:p>
            <a:pPr algn="ctr"/>
            <a:r>
              <a:rPr lang="en-US" sz="2800" b="1" dirty="0" smtClean="0">
                <a:solidFill>
                  <a:srgbClr val="002060"/>
                </a:solidFill>
                <a:effectLst>
                  <a:outerShdw blurRad="38100" dist="38100" dir="2700000" algn="tl">
                    <a:srgbClr val="000000">
                      <a:alpha val="43137"/>
                    </a:srgbClr>
                  </a:outerShdw>
                </a:effectLst>
              </a:rPr>
              <a:t>Today </a:t>
            </a:r>
            <a:r>
              <a:rPr lang="en-US" sz="2800" b="1" dirty="0">
                <a:solidFill>
                  <a:srgbClr val="002060"/>
                </a:solidFill>
                <a:effectLst>
                  <a:outerShdw blurRad="38100" dist="38100" dir="2700000" algn="tl">
                    <a:srgbClr val="000000">
                      <a:alpha val="43137"/>
                    </a:srgbClr>
                  </a:outerShdw>
                </a:effectLst>
              </a:rPr>
              <a:t>we will prepare for Lent by learning, reflecting </a:t>
            </a:r>
            <a:r>
              <a:rPr lang="en-US" sz="2800" b="1" dirty="0" smtClean="0">
                <a:solidFill>
                  <a:srgbClr val="002060"/>
                </a:solidFill>
                <a:effectLst>
                  <a:outerShdw blurRad="38100" dist="38100" dir="2700000" algn="tl">
                    <a:srgbClr val="000000">
                      <a:alpha val="43137"/>
                    </a:srgbClr>
                  </a:outerShdw>
                </a:effectLst>
              </a:rPr>
              <a:t>on, </a:t>
            </a:r>
          </a:p>
          <a:p>
            <a:pPr algn="ctr"/>
            <a:r>
              <a:rPr lang="en-US" sz="2800" b="1" dirty="0" smtClean="0">
                <a:solidFill>
                  <a:srgbClr val="002060"/>
                </a:solidFill>
                <a:effectLst>
                  <a:outerShdw blurRad="38100" dist="38100" dir="2700000" algn="tl">
                    <a:srgbClr val="000000">
                      <a:alpha val="43137"/>
                    </a:srgbClr>
                  </a:outerShdw>
                </a:effectLst>
              </a:rPr>
              <a:t>and </a:t>
            </a:r>
            <a:r>
              <a:rPr lang="en-US" sz="2800" b="1" dirty="0">
                <a:solidFill>
                  <a:srgbClr val="002060"/>
                </a:solidFill>
                <a:effectLst>
                  <a:outerShdw blurRad="38100" dist="38100" dir="2700000" algn="tl">
                    <a:srgbClr val="000000">
                      <a:alpha val="43137"/>
                    </a:srgbClr>
                  </a:outerShdw>
                </a:effectLst>
              </a:rPr>
              <a:t>praying the Stations of the Cross.</a:t>
            </a:r>
          </a:p>
          <a:p>
            <a:pPr algn="ctr"/>
            <a:endParaRPr lang="es-MX" sz="2800" b="1" dirty="0">
              <a:solidFill>
                <a:srgbClr val="002060"/>
              </a:solidFill>
            </a:endParaRPr>
          </a:p>
        </p:txBody>
      </p:sp>
    </p:spTree>
    <p:extLst>
      <p:ext uri="{BB962C8B-B14F-4D97-AF65-F5344CB8AC3E}">
        <p14:creationId xmlns:p14="http://schemas.microsoft.com/office/powerpoint/2010/main" val="2608722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72836"/>
            <a:ext cx="12133811" cy="5985164"/>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089142" y="106346"/>
            <a:ext cx="3766672" cy="1015663"/>
          </a:xfrm>
          <a:prstGeom prst="rect">
            <a:avLst/>
          </a:prstGeom>
          <a:noFill/>
        </p:spPr>
        <p:txBody>
          <a:bodyPr wrap="none" rtlCol="0">
            <a:spAutoFit/>
          </a:bodyPr>
          <a:lstStyle/>
          <a:p>
            <a:r>
              <a:rPr lang="en-US" sz="4000" b="1" dirty="0" smtClean="0"/>
              <a:t>FAMILY </a:t>
            </a:r>
            <a:r>
              <a:rPr lang="en-US" sz="4000" b="1" dirty="0" smtClean="0"/>
              <a:t>ACTIVITY</a:t>
            </a:r>
          </a:p>
          <a:p>
            <a:pPr algn="ctr"/>
            <a:r>
              <a:rPr lang="es-MX" sz="2000" i="1" dirty="0" smtClean="0"/>
              <a:t>(c</a:t>
            </a:r>
            <a:r>
              <a:rPr lang="es-MX" sz="2000" i="1" dirty="0" smtClean="0"/>
              <a:t>atholicicing.com)</a:t>
            </a:r>
            <a:endParaRPr lang="es-MX" sz="2000" i="1" dirty="0"/>
          </a:p>
        </p:txBody>
      </p:sp>
    </p:spTree>
    <p:extLst>
      <p:ext uri="{BB962C8B-B14F-4D97-AF65-F5344CB8AC3E}">
        <p14:creationId xmlns:p14="http://schemas.microsoft.com/office/powerpoint/2010/main" val="149834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b="1" dirty="0"/>
              <a:t>CLOSING PRAYER</a:t>
            </a:r>
            <a:endParaRPr lang="en-US" sz="4400" b="1" i="1" dirty="0"/>
          </a:p>
        </p:txBody>
      </p:sp>
      <p:sp>
        <p:nvSpPr>
          <p:cNvPr id="2" name="TextBox 1"/>
          <p:cNvSpPr txBox="1"/>
          <p:nvPr/>
        </p:nvSpPr>
        <p:spPr>
          <a:xfrm>
            <a:off x="2895599" y="1307880"/>
            <a:ext cx="6400801" cy="646331"/>
          </a:xfrm>
          <a:prstGeom prst="rect">
            <a:avLst/>
          </a:prstGeom>
          <a:noFill/>
        </p:spPr>
        <p:txBody>
          <a:bodyPr wrap="square" rtlCol="0">
            <a:spAutoFit/>
          </a:bodyPr>
          <a:lstStyle/>
          <a:p>
            <a:pPr algn="ctr"/>
            <a:r>
              <a:rPr lang="en-US" sz="3600" b="1" dirty="0" smtClean="0"/>
              <a:t>Pray the Stations of the Cross</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3344" y="2183567"/>
            <a:ext cx="4009505" cy="4295182"/>
          </a:xfrm>
          <a:prstGeom prst="rect">
            <a:avLst/>
          </a:prstGeom>
        </p:spPr>
      </p:pic>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18452</TotalTime>
  <Words>178</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160</cp:revision>
  <dcterms:created xsi:type="dcterms:W3CDTF">2021-11-19T16:04:10Z</dcterms:created>
  <dcterms:modified xsi:type="dcterms:W3CDTF">2023-02-13T19:48:12Z</dcterms:modified>
</cp:coreProperties>
</file>