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323" r:id="rId6"/>
    <p:sldId id="285" r:id="rId7"/>
    <p:sldId id="313" r:id="rId8"/>
    <p:sldId id="325" r:id="rId9"/>
    <p:sldId id="321" r:id="rId10"/>
    <p:sldId id="322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62261-2CBE-B24F-A948-1179C1F40C43}" v="141" dt="2025-01-22T19:30:15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0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22/01/2025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vgoe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rayer-bible-christian-folded-hands-1308663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nzyr43nzI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Znzyr43nzI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inbibleteaching.com/2020/05/20/remember-the-lawgiver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inbibleteaching.com/2020/05/20/remember-the-lawgiver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atechist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ainting of a group of people&#10;&#10;Description automatically generated">
            <a:extLst>
              <a:ext uri="{FF2B5EF4-FFF2-40B4-BE49-F238E27FC236}">
                <a16:creationId xmlns:a16="http://schemas.microsoft.com/office/drawing/2014/main" id="{0E94CFF0-FA30-1AEE-8743-9C4E525D7F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2653" b="22106"/>
          <a:stretch/>
        </p:blipFill>
        <p:spPr>
          <a:xfrm>
            <a:off x="-36857" y="0"/>
            <a:ext cx="12265714" cy="6858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43883" y="5118931"/>
            <a:ext cx="11315302" cy="1544516"/>
          </a:xfrm>
          <a:noFill/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LLAMADOS AL AMOR: LA AVENTURA DE LA VIDA EN CRISTO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TEMA: El </a:t>
            </a:r>
            <a:r>
              <a:rPr lang="en-US" sz="32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llamado</a:t>
            </a:r>
            <a:r>
              <a:rPr lang="en-US" sz="32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amor al </a:t>
            </a:r>
            <a:r>
              <a:rPr lang="en-US" sz="320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prójimo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age1image1042915136">
            <a:extLst>
              <a:ext uri="{FF2B5EF4-FFF2-40B4-BE49-F238E27FC236}">
                <a16:creationId xmlns:a16="http://schemas.microsoft.com/office/drawing/2014/main" id="{1A08A458-A0D5-B266-2716-920920676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596900"/>
            <a:ext cx="8172208" cy="275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1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06C97-1899-FBC1-04AB-4D29BA9FBB08}"/>
              </a:ext>
            </a:extLst>
          </p:cNvPr>
          <p:cNvSpPr txBox="1"/>
          <p:nvPr/>
        </p:nvSpPr>
        <p:spPr>
          <a:xfrm>
            <a:off x="244466" y="1052304"/>
            <a:ext cx="5734187" cy="5771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R="0">
              <a:lnSpc>
                <a:spcPct val="120000"/>
              </a:lnSpc>
              <a:spcAft>
                <a:spcPts val="800"/>
              </a:spcAft>
            </a:pPr>
            <a:r>
              <a:rPr lang="en-US" sz="3000" dirty="0">
                <a:effectLst/>
              </a:rPr>
              <a:t>Dios </a:t>
            </a:r>
            <a:r>
              <a:rPr lang="en-US" sz="3000" dirty="0" err="1">
                <a:effectLst/>
              </a:rPr>
              <a:t>mío</a:t>
            </a:r>
            <a:r>
              <a:rPr lang="en-US" sz="3000" dirty="0">
                <a:effectLst/>
              </a:rPr>
              <a:t>,</a:t>
            </a:r>
          </a:p>
          <a:p>
            <a:pPr marR="0">
              <a:lnSpc>
                <a:spcPct val="120000"/>
              </a:lnSpc>
              <a:spcAft>
                <a:spcPts val="800"/>
              </a:spcAft>
            </a:pPr>
            <a:r>
              <a:rPr lang="en-US" sz="3000" dirty="0" err="1">
                <a:effectLst/>
              </a:rPr>
              <a:t>Ayúdanos</a:t>
            </a:r>
            <a:r>
              <a:rPr lang="en-US" sz="3000" dirty="0">
                <a:effectLst/>
              </a:rPr>
              <a:t> a </a:t>
            </a:r>
            <a:r>
              <a:rPr lang="en-US" sz="3000" dirty="0" err="1">
                <a:effectLst/>
              </a:rPr>
              <a:t>ponerte</a:t>
            </a:r>
            <a:r>
              <a:rPr lang="en-US" sz="3000" dirty="0">
                <a:effectLst/>
              </a:rPr>
              <a:t> a </a:t>
            </a:r>
            <a:r>
              <a:rPr lang="en-US" sz="3000" dirty="0"/>
              <a:t>T</a:t>
            </a:r>
            <a:r>
              <a:rPr lang="en-US" sz="3000" dirty="0">
                <a:effectLst/>
              </a:rPr>
              <a:t>i en primer </a:t>
            </a:r>
            <a:r>
              <a:rPr lang="en-US" sz="3000" dirty="0" err="1">
                <a:effectLst/>
              </a:rPr>
              <a:t>lugar</a:t>
            </a:r>
            <a:r>
              <a:rPr lang="en-US" sz="3000" dirty="0">
                <a:effectLst/>
              </a:rPr>
              <a:t>.</a:t>
            </a:r>
          </a:p>
          <a:p>
            <a:pPr marR="0">
              <a:lnSpc>
                <a:spcPct val="120000"/>
              </a:lnSpc>
              <a:spcAft>
                <a:spcPts val="800"/>
              </a:spcAft>
            </a:pPr>
            <a:r>
              <a:rPr lang="en-US" sz="3000" dirty="0" err="1">
                <a:effectLst/>
              </a:rPr>
              <a:t>Elimina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todas</a:t>
            </a:r>
            <a:r>
              <a:rPr lang="en-US" sz="3000" dirty="0">
                <a:effectLst/>
              </a:rPr>
              <a:t> las </a:t>
            </a:r>
            <a:r>
              <a:rPr lang="en-US" sz="3000" dirty="0" err="1">
                <a:effectLst/>
              </a:rPr>
              <a:t>distracciones</a:t>
            </a:r>
            <a:r>
              <a:rPr lang="en-US" sz="3000" dirty="0">
                <a:effectLst/>
              </a:rPr>
              <a:t> que </a:t>
            </a:r>
            <a:r>
              <a:rPr lang="en-US" sz="3000" dirty="0" err="1">
                <a:effectLst/>
              </a:rPr>
              <a:t>nos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impiden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enfocar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nuestra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atención</a:t>
            </a:r>
            <a:r>
              <a:rPr lang="en-US" sz="3000" dirty="0">
                <a:effectLst/>
              </a:rPr>
              <a:t> en Ti.            </a:t>
            </a:r>
          </a:p>
          <a:p>
            <a:pPr marR="0">
              <a:lnSpc>
                <a:spcPct val="120000"/>
              </a:lnSpc>
              <a:spcAft>
                <a:spcPts val="800"/>
              </a:spcAft>
            </a:pPr>
            <a:r>
              <a:rPr lang="en-US" sz="3000" dirty="0">
                <a:effectLst/>
              </a:rPr>
              <a:t>¡Tú </a:t>
            </a:r>
            <a:r>
              <a:rPr lang="en-US" sz="3000" dirty="0" err="1">
                <a:effectLst/>
              </a:rPr>
              <a:t>eres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Aquel</a:t>
            </a:r>
            <a:r>
              <a:rPr lang="en-US" sz="3000" dirty="0">
                <a:effectLst/>
              </a:rPr>
              <a:t> que </a:t>
            </a:r>
            <a:r>
              <a:rPr lang="en-US" sz="3000" dirty="0" err="1">
                <a:effectLst/>
              </a:rPr>
              <a:t>nos</a:t>
            </a:r>
            <a:r>
              <a:rPr lang="en-US" sz="3000" dirty="0">
                <a:effectLst/>
              </a:rPr>
              <a:t> ha </a:t>
            </a:r>
            <a:r>
              <a:rPr lang="en-US" sz="3000" dirty="0" err="1">
                <a:effectLst/>
              </a:rPr>
              <a:t>amado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misericordiosamente</a:t>
            </a:r>
            <a:r>
              <a:rPr lang="en-US" sz="3000" dirty="0">
                <a:effectLst/>
              </a:rPr>
              <a:t> y que </a:t>
            </a:r>
            <a:r>
              <a:rPr lang="en-US" sz="3000" dirty="0" err="1">
                <a:effectLst/>
              </a:rPr>
              <a:t>merece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nuestra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alabanza</a:t>
            </a:r>
            <a:r>
              <a:rPr lang="en-US" sz="3000" dirty="0">
                <a:effectLst/>
              </a:rPr>
              <a:t>!</a:t>
            </a:r>
          </a:p>
          <a:p>
            <a:pPr marR="0">
              <a:lnSpc>
                <a:spcPct val="120000"/>
              </a:lnSpc>
              <a:spcAft>
                <a:spcPts val="800"/>
              </a:spcAft>
            </a:pPr>
            <a:r>
              <a:rPr lang="en-US" sz="3000" dirty="0" err="1">
                <a:effectLst/>
              </a:rPr>
              <a:t>Quita</a:t>
            </a:r>
            <a:r>
              <a:rPr lang="en-US" sz="3000" dirty="0">
                <a:effectLst/>
              </a:rPr>
              <a:t> las </a:t>
            </a:r>
            <a:r>
              <a:rPr lang="en-US" sz="3000" dirty="0" err="1">
                <a:effectLst/>
              </a:rPr>
              <a:t>cosas</a:t>
            </a:r>
            <a:r>
              <a:rPr lang="en-US" sz="3000" dirty="0">
                <a:effectLst/>
              </a:rPr>
              <a:t> que </a:t>
            </a:r>
            <a:r>
              <a:rPr lang="en-US" sz="3000" dirty="0" err="1">
                <a:effectLst/>
              </a:rPr>
              <a:t>nos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separan</a:t>
            </a:r>
            <a:r>
              <a:rPr lang="en-US" sz="3000" dirty="0">
                <a:effectLst/>
              </a:rPr>
              <a:t> de Ti y </a:t>
            </a:r>
            <a:r>
              <a:rPr lang="en-US" sz="3000" dirty="0" err="1">
                <a:effectLst/>
              </a:rPr>
              <a:t>ayúdanos</a:t>
            </a:r>
            <a:r>
              <a:rPr lang="en-US" sz="3000" dirty="0">
                <a:effectLst/>
              </a:rPr>
              <a:t> a </a:t>
            </a:r>
            <a:r>
              <a:rPr lang="en-US" sz="3000" dirty="0" err="1">
                <a:effectLst/>
              </a:rPr>
              <a:t>asegurarnos</a:t>
            </a:r>
            <a:r>
              <a:rPr lang="en-US" sz="3000" dirty="0">
                <a:effectLst/>
              </a:rPr>
              <a:t> de que no </a:t>
            </a:r>
            <a:r>
              <a:rPr lang="en-US" sz="3000" dirty="0" err="1">
                <a:effectLst/>
              </a:rPr>
              <a:t>estamos</a:t>
            </a:r>
            <a:r>
              <a:rPr lang="en-US" sz="3000" dirty="0">
                <a:effectLst/>
              </a:rPr>
              <a:t> haciendo que nada en </a:t>
            </a:r>
            <a:r>
              <a:rPr lang="en-US" sz="3000" dirty="0" err="1">
                <a:effectLst/>
              </a:rPr>
              <a:t>nuestras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vidas</a:t>
            </a:r>
            <a:r>
              <a:rPr lang="en-US" sz="3000" dirty="0">
                <a:effectLst/>
              </a:rPr>
              <a:t> sea </a:t>
            </a:r>
            <a:r>
              <a:rPr lang="en-US" sz="3000" dirty="0" err="1">
                <a:effectLst/>
              </a:rPr>
              <a:t>más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importante</a:t>
            </a:r>
            <a:r>
              <a:rPr lang="en-US" sz="3000" dirty="0">
                <a:effectLst/>
              </a:rPr>
              <a:t> que Tu. </a:t>
            </a:r>
            <a:r>
              <a:rPr lang="en-US" sz="3000" dirty="0" err="1">
                <a:effectLst/>
              </a:rPr>
              <a:t>Permítenos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mantenerte</a:t>
            </a:r>
            <a:r>
              <a:rPr lang="en-US" sz="3000" dirty="0">
                <a:effectLst/>
              </a:rPr>
              <a:t> a </a:t>
            </a:r>
            <a:r>
              <a:rPr lang="en-US" sz="3000" dirty="0" err="1">
                <a:effectLst/>
              </a:rPr>
              <a:t>ti</a:t>
            </a:r>
            <a:r>
              <a:rPr lang="en-US" sz="3000" dirty="0">
                <a:effectLst/>
              </a:rPr>
              <a:t> en primer plano en </a:t>
            </a:r>
            <a:r>
              <a:rPr lang="en-US" sz="3000" dirty="0" err="1">
                <a:effectLst/>
              </a:rPr>
              <a:t>nuestras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mentes</a:t>
            </a:r>
            <a:r>
              <a:rPr lang="en-US" sz="3000" dirty="0">
                <a:effectLst/>
              </a:rPr>
              <a:t>.</a:t>
            </a:r>
          </a:p>
          <a:p>
            <a:pPr marR="0">
              <a:lnSpc>
                <a:spcPct val="120000"/>
              </a:lnSpc>
              <a:spcAft>
                <a:spcPts val="800"/>
              </a:spcAft>
            </a:pPr>
            <a:r>
              <a:rPr lang="en-US" sz="3000" dirty="0" err="1">
                <a:effectLst/>
              </a:rPr>
              <a:t>Ayúdanos</a:t>
            </a:r>
            <a:r>
              <a:rPr lang="en-US" sz="3000" dirty="0">
                <a:effectLst/>
              </a:rPr>
              <a:t> a </a:t>
            </a:r>
            <a:r>
              <a:rPr lang="en-US" sz="3000" dirty="0" err="1">
                <a:effectLst/>
              </a:rPr>
              <a:t>reconocer</a:t>
            </a:r>
            <a:r>
              <a:rPr lang="en-US" sz="3000" dirty="0">
                <a:effectLst/>
              </a:rPr>
              <a:t> Tu </a:t>
            </a:r>
            <a:r>
              <a:rPr lang="en-US" sz="3000" dirty="0" err="1">
                <a:effectLst/>
              </a:rPr>
              <a:t>poder</a:t>
            </a:r>
            <a:r>
              <a:rPr lang="en-US" sz="3000" dirty="0">
                <a:effectLst/>
              </a:rPr>
              <a:t> y </a:t>
            </a:r>
            <a:r>
              <a:rPr lang="en-US" sz="3000" dirty="0" err="1">
                <a:effectLst/>
              </a:rPr>
              <a:t>majestad</a:t>
            </a:r>
            <a:r>
              <a:rPr lang="en-US" sz="3000" dirty="0">
                <a:effectLst/>
              </a:rPr>
              <a:t> en </a:t>
            </a:r>
            <a:r>
              <a:rPr lang="en-US" sz="3000" dirty="0" err="1">
                <a:effectLst/>
              </a:rPr>
              <a:t>el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mundo</a:t>
            </a:r>
            <a:r>
              <a:rPr lang="en-US" sz="3000" dirty="0">
                <a:effectLst/>
              </a:rPr>
              <a:t> que </a:t>
            </a:r>
            <a:r>
              <a:rPr lang="en-US" sz="3000" dirty="0" err="1">
                <a:effectLst/>
              </a:rPr>
              <a:t>nos</a:t>
            </a:r>
            <a:r>
              <a:rPr lang="en-US" sz="3000" dirty="0">
                <a:effectLst/>
              </a:rPr>
              <a:t> </a:t>
            </a:r>
            <a:r>
              <a:rPr lang="en-US" sz="3000" dirty="0" err="1">
                <a:effectLst/>
              </a:rPr>
              <a:t>rodea</a:t>
            </a:r>
            <a:r>
              <a:rPr lang="en-US" sz="3000" dirty="0">
                <a:effectLst/>
              </a:rPr>
              <a:t>. </a:t>
            </a:r>
            <a:r>
              <a:rPr lang="en-US" sz="3000" dirty="0" err="1">
                <a:effectLst/>
              </a:rPr>
              <a:t>Amén</a:t>
            </a:r>
            <a:r>
              <a:rPr lang="en-US" sz="3000" dirty="0">
                <a:effectLst/>
              </a:rPr>
              <a:t>.</a:t>
            </a:r>
          </a:p>
          <a:p>
            <a:pPr marR="0">
              <a:lnSpc>
                <a:spcPct val="120000"/>
              </a:lnSpc>
              <a:spcAft>
                <a:spcPts val="800"/>
              </a:spcAft>
            </a:pPr>
            <a:r>
              <a:rPr lang="en-US" sz="1600" dirty="0">
                <a:effectLst/>
              </a:rPr>
              <a:t>Adapted from </a:t>
            </a:r>
            <a:r>
              <a:rPr lang="en-US" sz="1600" dirty="0" err="1">
                <a:effectLst/>
              </a:rPr>
              <a:t>www.arnoldprays.co.uk</a:t>
            </a:r>
            <a:endParaRPr lang="en-US" sz="1600" dirty="0">
              <a:effectLst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 descr="A statue of a person in a robe&#10;&#10;Description automatically generated">
            <a:extLst>
              <a:ext uri="{FF2B5EF4-FFF2-40B4-BE49-F238E27FC236}">
                <a16:creationId xmlns:a16="http://schemas.microsoft.com/office/drawing/2014/main" id="{3FC7EF6A-3084-92C0-AA17-8E989445A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19492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C771F-C8BD-F38F-4DB8-94C4C7DBE29B}"/>
              </a:ext>
            </a:extLst>
          </p:cNvPr>
          <p:cNvSpPr txBox="1"/>
          <p:nvPr/>
        </p:nvSpPr>
        <p:spPr>
          <a:xfrm>
            <a:off x="247514" y="230909"/>
            <a:ext cx="6565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CIERRE EN ORACIÓN</a:t>
            </a:r>
          </a:p>
        </p:txBody>
      </p:sp>
    </p:spTree>
    <p:extLst>
      <p:ext uri="{BB962C8B-B14F-4D97-AF65-F5344CB8AC3E}">
        <p14:creationId xmlns:p14="http://schemas.microsoft.com/office/powerpoint/2010/main" val="227020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praying with their hands folded over a bible&#10;&#10;Description automatically generated">
            <a:extLst>
              <a:ext uri="{FF2B5EF4-FFF2-40B4-BE49-F238E27FC236}">
                <a16:creationId xmlns:a16="http://schemas.microsoft.com/office/drawing/2014/main" id="{8F0C122B-5567-9CAC-3393-EBAF773A2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582" t="9091" r="1671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1093" y="1318763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 cap="all" baseline="30000"/>
              <a:t>ORACIÓN DE APERTURA</a:t>
            </a:r>
            <a:endParaRPr lang="en-US" sz="5400" cap="all" baseline="30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4448" y="2673661"/>
            <a:ext cx="6518079" cy="3963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err="1"/>
              <a:t>Señor</a:t>
            </a:r>
            <a:r>
              <a:rPr lang="en-US" sz="2800"/>
              <a:t> Jesucristo, te </a:t>
            </a:r>
            <a:r>
              <a:rPr lang="en-US" sz="2800" err="1"/>
              <a:t>confiamos</a:t>
            </a:r>
            <a:r>
              <a:rPr lang="en-US" sz="2800"/>
              <a:t> a </a:t>
            </a:r>
            <a:r>
              <a:rPr lang="en-US" sz="2800" err="1"/>
              <a:t>nuestra</a:t>
            </a:r>
            <a:r>
              <a:rPr lang="en-US" sz="2800"/>
              <a:t> familia y te pedimos Tu </a:t>
            </a:r>
            <a:r>
              <a:rPr lang="en-US" sz="2800" err="1"/>
              <a:t>bendición</a:t>
            </a:r>
            <a:r>
              <a:rPr lang="en-US" sz="2800"/>
              <a:t> y </a:t>
            </a:r>
            <a:r>
              <a:rPr lang="en-US" sz="2800" err="1"/>
              <a:t>protección</a:t>
            </a:r>
            <a:r>
              <a:rPr lang="en-US" sz="2800"/>
              <a:t>. Te </a:t>
            </a:r>
            <a:r>
              <a:rPr lang="en-US" sz="2800" err="1"/>
              <a:t>amamos</a:t>
            </a:r>
            <a:r>
              <a:rPr lang="en-US" sz="2800"/>
              <a:t> </a:t>
            </a:r>
            <a:r>
              <a:rPr lang="en-US" sz="2800" err="1"/>
              <a:t>Señor</a:t>
            </a:r>
            <a:r>
              <a:rPr lang="en-US" sz="2800"/>
              <a:t> Jesús con todo </a:t>
            </a:r>
            <a:r>
              <a:rPr lang="en-US" sz="2800" err="1"/>
              <a:t>nuestro</a:t>
            </a:r>
            <a:r>
              <a:rPr lang="en-US" sz="2800"/>
              <a:t> </a:t>
            </a:r>
            <a:r>
              <a:rPr lang="en-US" sz="2800" err="1"/>
              <a:t>corazón</a:t>
            </a:r>
            <a:r>
              <a:rPr lang="en-US" sz="2800"/>
              <a:t>, </a:t>
            </a:r>
            <a:r>
              <a:rPr lang="en-US" sz="2800" err="1"/>
              <a:t>ayúdanos</a:t>
            </a:r>
            <a:r>
              <a:rPr lang="en-US" sz="2800"/>
              <a:t> a </a:t>
            </a:r>
            <a:r>
              <a:rPr lang="en-US" sz="2800" err="1"/>
              <a:t>parecernos</a:t>
            </a:r>
            <a:r>
              <a:rPr lang="en-US" sz="2800"/>
              <a:t> </a:t>
            </a:r>
            <a:r>
              <a:rPr lang="en-US" sz="2800" err="1"/>
              <a:t>más</a:t>
            </a:r>
            <a:r>
              <a:rPr lang="en-US" sz="2800"/>
              <a:t> a la Sagrada Familia; y que </a:t>
            </a:r>
            <a:r>
              <a:rPr lang="en-US" sz="2800" err="1"/>
              <a:t>seamos</a:t>
            </a:r>
            <a:r>
              <a:rPr lang="en-US" sz="2800"/>
              <a:t> </a:t>
            </a:r>
            <a:r>
              <a:rPr lang="en-US" sz="2800" err="1"/>
              <a:t>amables</a:t>
            </a:r>
            <a:r>
              <a:rPr lang="en-US" sz="2800"/>
              <a:t>, amorosos y </a:t>
            </a:r>
            <a:r>
              <a:rPr lang="en-US" sz="2800" err="1"/>
              <a:t>pacientes</a:t>
            </a:r>
            <a:r>
              <a:rPr lang="en-US" sz="2800"/>
              <a:t> </a:t>
            </a:r>
            <a:r>
              <a:rPr lang="en-US" sz="2800" err="1"/>
              <a:t>los</a:t>
            </a:r>
            <a:r>
              <a:rPr lang="en-US" sz="2800"/>
              <a:t> </a:t>
            </a:r>
            <a:r>
              <a:rPr lang="en-US" sz="2800" err="1"/>
              <a:t>unos</a:t>
            </a:r>
            <a:r>
              <a:rPr lang="en-US" sz="2800"/>
              <a:t> con </a:t>
            </a:r>
            <a:r>
              <a:rPr lang="en-US" sz="2800" err="1"/>
              <a:t>los</a:t>
            </a:r>
            <a:r>
              <a:rPr lang="en-US" sz="2800"/>
              <a:t> </a:t>
            </a:r>
            <a:r>
              <a:rPr lang="en-US" sz="2800" err="1"/>
              <a:t>otros</a:t>
            </a:r>
            <a:r>
              <a:rPr lang="en-US" sz="2800"/>
              <a:t>. Danos </a:t>
            </a:r>
            <a:r>
              <a:rPr lang="en-US" sz="2800" err="1"/>
              <a:t>toda</a:t>
            </a:r>
            <a:r>
              <a:rPr lang="en-US" sz="2800"/>
              <a:t> la </a:t>
            </a:r>
            <a:r>
              <a:rPr lang="en-US" sz="2800" err="1"/>
              <a:t>gracia</a:t>
            </a:r>
            <a:r>
              <a:rPr lang="en-US" sz="2800"/>
              <a:t> que </a:t>
            </a:r>
            <a:r>
              <a:rPr lang="en-US" sz="2800" err="1"/>
              <a:t>necesitamos</a:t>
            </a:r>
            <a:r>
              <a:rPr lang="en-US" sz="2800"/>
              <a:t> para </a:t>
            </a:r>
            <a:r>
              <a:rPr lang="en-US" sz="2800" err="1"/>
              <a:t>convertirnos</a:t>
            </a:r>
            <a:r>
              <a:rPr lang="en-US" sz="2800"/>
              <a:t> en santos y Tus </a:t>
            </a:r>
            <a:r>
              <a:rPr lang="en-US" sz="2800" err="1"/>
              <a:t>discípulos</a:t>
            </a:r>
            <a:r>
              <a:rPr lang="en-US" sz="2800"/>
              <a:t> </a:t>
            </a:r>
            <a:r>
              <a:rPr lang="en-US" sz="2800" err="1"/>
              <a:t>fieles</a:t>
            </a:r>
            <a:r>
              <a:rPr lang="en-US" sz="280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 </a:t>
            </a:r>
            <a:r>
              <a:rPr lang="en-US" sz="2800" err="1"/>
              <a:t>Amén</a:t>
            </a:r>
            <a:r>
              <a:rPr lang="en-US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59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20AC3-5C4F-D793-96A7-7C1B24CB2649}"/>
              </a:ext>
            </a:extLst>
          </p:cNvPr>
          <p:cNvSpPr txBox="1"/>
          <p:nvPr/>
        </p:nvSpPr>
        <p:spPr>
          <a:xfrm>
            <a:off x="154551" y="1547352"/>
            <a:ext cx="6216104" cy="5292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Cada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miembro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familia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recibe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pedazo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papel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escribe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dos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le</a:t>
            </a:r>
          </a:p>
          <a:p>
            <a:pPr marR="0">
              <a:lnSpc>
                <a:spcPct val="107000"/>
              </a:lnSpc>
              <a:spcAft>
                <a:spcPts val="800"/>
              </a:spcAft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gustaría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año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Luego lo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arruga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lo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arroja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recipiente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Una persona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saca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papel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arrugado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</a:t>
            </a:r>
          </a:p>
          <a:p>
            <a:pPr marR="0">
              <a:lnSpc>
                <a:spcPct val="107000"/>
              </a:lnSpc>
              <a:spcAft>
                <a:spcPts val="800"/>
              </a:spcAft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recipiente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se lo lee al grupo.</a:t>
            </a:r>
          </a:p>
          <a:p>
            <a:pPr marR="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Todo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adivina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quién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escribio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́ la idea.</a:t>
            </a:r>
          </a:p>
          <a:p>
            <a:pPr marR="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Repita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hasta que se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hayan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compartido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</a:t>
            </a:r>
          </a:p>
          <a:p>
            <a:pPr marR="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ideas de la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¡Cada familia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qué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actividades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harán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Aft>
                <a:spcPts val="800"/>
              </a:spcAft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juntos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año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                              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Adaptado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www.weareteachers.com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ucket list with a pen&#10;&#10;Description automatically generated">
            <a:extLst>
              <a:ext uri="{FF2B5EF4-FFF2-40B4-BE49-F238E27FC236}">
                <a16:creationId xmlns:a16="http://schemas.microsoft.com/office/drawing/2014/main" id="{F63FFBF7-0A46-B334-30F8-36317A8AC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12" y="1645089"/>
            <a:ext cx="4877481" cy="4877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46C432-B645-5391-B47B-A99B9DA62218}"/>
              </a:ext>
            </a:extLst>
          </p:cNvPr>
          <p:cNvSpPr txBox="1"/>
          <p:nvPr/>
        </p:nvSpPr>
        <p:spPr>
          <a:xfrm>
            <a:off x="3041012" y="335430"/>
            <a:ext cx="572813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/>
                <a:latin typeface="Montserrat" pitchFamily="2" charset="77"/>
              </a:rPr>
              <a:t>ROMPEHIELOS </a:t>
            </a:r>
            <a:endParaRPr lang="en-US" sz="4800" dirty="0">
              <a:solidFill>
                <a:schemeClr val="bg1"/>
              </a:solidFill>
              <a:effectLst/>
            </a:endParaRPr>
          </a:p>
          <a:p>
            <a:pPr algn="ctr"/>
            <a:r>
              <a:rPr lang="en-US" sz="4000" i="1" dirty="0">
                <a:solidFill>
                  <a:srgbClr val="2B2823"/>
                </a:solidFill>
                <a:effectLst/>
                <a:latin typeface="Garamond" panose="02020404030301010803" pitchFamily="18" charset="0"/>
              </a:rPr>
              <a:t>Lista de </a:t>
            </a:r>
            <a:r>
              <a:rPr lang="en-US" sz="4000" i="1" dirty="0" err="1">
                <a:solidFill>
                  <a:srgbClr val="2B2823"/>
                </a:solidFill>
                <a:effectLst/>
                <a:latin typeface="Garamond" panose="02020404030301010803" pitchFamily="18" charset="0"/>
              </a:rPr>
              <a:t>deseos</a:t>
            </a:r>
            <a:r>
              <a:rPr lang="en-US" sz="4000" i="1" dirty="0">
                <a:solidFill>
                  <a:srgbClr val="2B2823"/>
                </a:solidFill>
                <a:effectLst/>
                <a:latin typeface="Garamond" panose="02020404030301010803" pitchFamily="18" charset="0"/>
              </a:rPr>
              <a:t> </a:t>
            </a:r>
            <a:endParaRPr 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058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book and a staff&#10;&#10;Description automatically generated">
            <a:extLst>
              <a:ext uri="{FF2B5EF4-FFF2-40B4-BE49-F238E27FC236}">
                <a16:creationId xmlns:a16="http://schemas.microsoft.com/office/drawing/2014/main" id="{E7926AA0-C0EE-5D61-30AE-5A7E8F1FD8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214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47413" y="0"/>
            <a:ext cx="3822189" cy="1435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Acumin Pro" panose="020B0804020202020204" pitchFamily="34" charset="0"/>
                <a:ea typeface="+mj-ea"/>
                <a:cs typeface="+mj-cs"/>
              </a:rPr>
              <a:t>  </a:t>
            </a:r>
            <a:r>
              <a:rPr lang="en-US" sz="6600" dirty="0" err="1">
                <a:latin typeface="Acumin Pro" panose="020B0804020202020204" pitchFamily="34" charset="0"/>
                <a:ea typeface="+mj-ea"/>
                <a:cs typeface="+mj-cs"/>
              </a:rPr>
              <a:t>REVISI</a:t>
            </a:r>
            <a:r>
              <a:rPr lang="en-US" sz="6600" cap="all" dirty="0" err="1">
                <a:latin typeface="Acumin Pro" panose="020B0804020202020204" pitchFamily="34" charset="0"/>
                <a:ea typeface="+mj-ea"/>
                <a:cs typeface="+mj-cs"/>
              </a:rPr>
              <a:t>ó</a:t>
            </a:r>
            <a:r>
              <a:rPr lang="en-US" sz="6600" dirty="0" err="1">
                <a:latin typeface="Acumin Pro" panose="020B0804020202020204" pitchFamily="34" charset="0"/>
                <a:ea typeface="+mj-ea"/>
                <a:cs typeface="+mj-cs"/>
              </a:rPr>
              <a:t>N</a:t>
            </a:r>
            <a:endParaRPr lang="en-US" sz="6600" dirty="0">
              <a:latin typeface="Acumin Pro" panose="020B080402020202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4588" y="1215851"/>
            <a:ext cx="6235337" cy="5568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algn="ctr">
              <a:lnSpc>
                <a:spcPct val="90000"/>
              </a:lnSpc>
              <a:spcAft>
                <a:spcPts val="800"/>
              </a:spcAft>
            </a:pPr>
            <a:r>
              <a:rPr lang="en-US" sz="2600" dirty="0">
                <a:effectLst/>
              </a:rPr>
              <a:t>El </a:t>
            </a:r>
            <a:r>
              <a:rPr lang="en-US" sz="2600" dirty="0" err="1">
                <a:effectLst/>
              </a:rPr>
              <a:t>mes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pasado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aprendimos</a:t>
            </a:r>
            <a:r>
              <a:rPr lang="en-US" sz="2600" dirty="0">
                <a:effectLst/>
              </a:rPr>
              <a:t> que, </a:t>
            </a:r>
            <a:r>
              <a:rPr lang="en-US" sz="2600" dirty="0" err="1">
                <a:effectLst/>
              </a:rPr>
              <a:t>debido</a:t>
            </a:r>
            <a:r>
              <a:rPr lang="en-US" sz="2600" dirty="0">
                <a:effectLst/>
              </a:rPr>
              <a:t> al largo </a:t>
            </a:r>
            <a:r>
              <a:rPr lang="en-US" sz="2600" dirty="0" err="1">
                <a:effectLst/>
              </a:rPr>
              <a:t>tiempo</a:t>
            </a:r>
            <a:r>
              <a:rPr lang="en-US" sz="2600" dirty="0">
                <a:effectLst/>
              </a:rPr>
              <a:t> que </a:t>
            </a:r>
            <a:r>
              <a:rPr lang="en-US" sz="2600" dirty="0" err="1">
                <a:effectLst/>
              </a:rPr>
              <a:t>los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israelitas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habían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pasado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como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esclavos</a:t>
            </a:r>
            <a:r>
              <a:rPr lang="en-US" sz="2600" dirty="0">
                <a:effectLst/>
              </a:rPr>
              <a:t>, </a:t>
            </a:r>
            <a:r>
              <a:rPr lang="en-US" sz="2600" dirty="0" err="1">
                <a:effectLst/>
              </a:rPr>
              <a:t>ya</a:t>
            </a:r>
            <a:r>
              <a:rPr lang="en-US" sz="2600" dirty="0">
                <a:effectLst/>
              </a:rPr>
              <a:t> no </a:t>
            </a:r>
            <a:r>
              <a:rPr lang="en-US" sz="2600" dirty="0" err="1">
                <a:effectLst/>
              </a:rPr>
              <a:t>sabían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cómo</a:t>
            </a:r>
            <a:r>
              <a:rPr lang="en-US" sz="2600" dirty="0">
                <a:effectLst/>
              </a:rPr>
              <a:t> ser </a:t>
            </a:r>
            <a:r>
              <a:rPr lang="en-US" sz="2600" dirty="0" err="1">
                <a:effectLst/>
              </a:rPr>
              <a:t>hijos</a:t>
            </a:r>
            <a:r>
              <a:rPr lang="en-US" sz="2600" dirty="0">
                <a:effectLst/>
              </a:rPr>
              <a:t> de Dios. No </a:t>
            </a:r>
            <a:r>
              <a:rPr lang="en-US" sz="2600" dirty="0" err="1">
                <a:effectLst/>
              </a:rPr>
              <a:t>sabían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cómo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amar</a:t>
            </a:r>
            <a:r>
              <a:rPr lang="en-US" sz="2600" dirty="0">
                <a:effectLst/>
              </a:rPr>
              <a:t> a Dios y a </a:t>
            </a:r>
            <a:r>
              <a:rPr lang="en-US" sz="2600" dirty="0" err="1">
                <a:effectLst/>
              </a:rPr>
              <a:t>los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demás</a:t>
            </a:r>
            <a:r>
              <a:rPr lang="en-US" sz="2600" dirty="0">
                <a:effectLst/>
              </a:rPr>
              <a:t>. Eran </a:t>
            </a:r>
            <a:r>
              <a:rPr lang="en-US" sz="2600" dirty="0" err="1">
                <a:effectLst/>
              </a:rPr>
              <a:t>una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sociedad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ingobernable</a:t>
            </a:r>
            <a:r>
              <a:rPr lang="en-US" sz="2600" dirty="0">
                <a:effectLst/>
              </a:rPr>
              <a:t> de </a:t>
            </a:r>
            <a:r>
              <a:rPr lang="en-US" sz="2600" dirty="0" err="1">
                <a:effectLst/>
              </a:rPr>
              <a:t>gente</a:t>
            </a:r>
            <a:r>
              <a:rPr lang="en-US" sz="2600" dirty="0">
                <a:effectLst/>
              </a:rPr>
              <a:t> sin </a:t>
            </a:r>
            <a:r>
              <a:rPr lang="en-US" sz="2600" dirty="0" err="1">
                <a:effectLst/>
              </a:rPr>
              <a:t>ninguna</a:t>
            </a:r>
            <a:r>
              <a:rPr lang="en-US" sz="2600" dirty="0">
                <a:effectLst/>
              </a:rPr>
              <a:t> ley. </a:t>
            </a:r>
          </a:p>
          <a:p>
            <a:pPr marR="0" algn="ctr">
              <a:lnSpc>
                <a:spcPct val="90000"/>
              </a:lnSpc>
              <a:spcAft>
                <a:spcPts val="800"/>
              </a:spcAft>
            </a:pPr>
            <a:endParaRPr lang="en-US" sz="2600" dirty="0"/>
          </a:p>
          <a:p>
            <a:pPr marR="0" algn="ctr">
              <a:lnSpc>
                <a:spcPct val="90000"/>
              </a:lnSpc>
              <a:spcAft>
                <a:spcPts val="800"/>
              </a:spcAft>
            </a:pPr>
            <a:r>
              <a:rPr lang="en-US" sz="2600" dirty="0">
                <a:effectLst/>
              </a:rPr>
              <a:t>Los </a:t>
            </a:r>
            <a:r>
              <a:rPr lang="en-US" sz="2600" dirty="0" err="1">
                <a:effectLst/>
              </a:rPr>
              <a:t>israelitas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necesitaban</a:t>
            </a:r>
            <a:r>
              <a:rPr lang="en-US" sz="2600" dirty="0">
                <a:effectLst/>
              </a:rPr>
              <a:t> que se les </a:t>
            </a:r>
            <a:r>
              <a:rPr lang="en-US" sz="2600" dirty="0" err="1">
                <a:effectLst/>
              </a:rPr>
              <a:t>enseñara</a:t>
            </a:r>
            <a:r>
              <a:rPr lang="en-US" sz="2600" dirty="0">
                <a:effectLst/>
              </a:rPr>
              <a:t> a </a:t>
            </a:r>
            <a:r>
              <a:rPr lang="en-US" sz="2600" dirty="0" err="1">
                <a:effectLst/>
              </a:rPr>
              <a:t>seguir</a:t>
            </a:r>
            <a:r>
              <a:rPr lang="en-US" sz="2600" dirty="0">
                <a:effectLst/>
              </a:rPr>
              <a:t> a Dios, a ser su familia. Las </a:t>
            </a:r>
            <a:r>
              <a:rPr lang="en-US" sz="2600" dirty="0" err="1">
                <a:effectLst/>
              </a:rPr>
              <a:t>leyes</a:t>
            </a:r>
            <a:r>
              <a:rPr lang="en-US" sz="2600" dirty="0">
                <a:effectLst/>
              </a:rPr>
              <a:t> o mandamientos de Dios </a:t>
            </a:r>
            <a:r>
              <a:rPr lang="en-US" sz="2600" dirty="0" err="1">
                <a:effectLst/>
              </a:rPr>
              <a:t>traerían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el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orden</a:t>
            </a:r>
            <a:r>
              <a:rPr lang="en-US" sz="2600" dirty="0">
                <a:effectLst/>
              </a:rPr>
              <a:t> que era </a:t>
            </a:r>
            <a:r>
              <a:rPr lang="en-US" sz="2600" dirty="0" err="1">
                <a:effectLst/>
              </a:rPr>
              <a:t>necesario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si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iban</a:t>
            </a:r>
            <a:r>
              <a:rPr lang="en-US" sz="2600" dirty="0">
                <a:effectLst/>
              </a:rPr>
              <a:t> a </a:t>
            </a:r>
            <a:r>
              <a:rPr lang="en-US" sz="2600" dirty="0" err="1">
                <a:effectLst/>
              </a:rPr>
              <a:t>convertirse</a:t>
            </a:r>
            <a:r>
              <a:rPr lang="en-US" sz="2600" dirty="0">
                <a:effectLst/>
              </a:rPr>
              <a:t> en </a:t>
            </a:r>
            <a:r>
              <a:rPr lang="en-US" sz="2600" dirty="0" err="1">
                <a:effectLst/>
              </a:rPr>
              <a:t>una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nueva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nación</a:t>
            </a:r>
            <a:r>
              <a:rPr lang="en-US" sz="2600" dirty="0">
                <a:effectLst/>
              </a:rPr>
              <a:t>, </a:t>
            </a:r>
            <a:r>
              <a:rPr lang="en-US" sz="2600" dirty="0" err="1">
                <a:effectLst/>
              </a:rPr>
              <a:t>una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nación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santa</a:t>
            </a:r>
            <a:r>
              <a:rPr lang="en-US" sz="2600" dirty="0">
                <a:effectLst/>
              </a:rPr>
              <a:t> que era especial para Dios, ¡</a:t>
            </a:r>
            <a:r>
              <a:rPr lang="en-US" sz="2600" dirty="0" err="1">
                <a:effectLst/>
              </a:rPr>
              <a:t>una</a:t>
            </a:r>
            <a:r>
              <a:rPr lang="en-US" sz="2600" dirty="0">
                <a:effectLst/>
              </a:rPr>
              <a:t> </a:t>
            </a:r>
            <a:r>
              <a:rPr lang="en-US" sz="2600" dirty="0" err="1">
                <a:effectLst/>
              </a:rPr>
              <a:t>nación</a:t>
            </a:r>
            <a:r>
              <a:rPr lang="en-US" sz="2600" dirty="0">
                <a:effectLst/>
              </a:rPr>
              <a:t> que era Su </a:t>
            </a:r>
            <a:r>
              <a:rPr lang="en-US" sz="2600" dirty="0" err="1">
                <a:effectLst/>
              </a:rPr>
              <a:t>propia</a:t>
            </a:r>
            <a:r>
              <a:rPr lang="en-US" sz="2600" dirty="0">
                <a:effectLst/>
              </a:rPr>
              <a:t> familia!</a:t>
            </a:r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98D601-E30D-1015-EE18-3BA230833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4EF7848-6019-B6B5-9AFA-83531A8B9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book and a staff&#10;&#10;Description automatically generated">
            <a:extLst>
              <a:ext uri="{FF2B5EF4-FFF2-40B4-BE49-F238E27FC236}">
                <a16:creationId xmlns:a16="http://schemas.microsoft.com/office/drawing/2014/main" id="{CDED8AE2-43BB-E7DD-C99F-125D8E3237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214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A310653-523B-8A39-F85C-7AF0A69A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7485C2-F10B-A569-F345-1F047835509E}"/>
              </a:ext>
            </a:extLst>
          </p:cNvPr>
          <p:cNvSpPr txBox="1"/>
          <p:nvPr/>
        </p:nvSpPr>
        <p:spPr>
          <a:xfrm>
            <a:off x="7399055" y="-388883"/>
            <a:ext cx="3822189" cy="1380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>
                <a:latin typeface="Acumin Pro" panose="020B0804020202020204" pitchFamily="34" charset="0"/>
                <a:ea typeface="+mj-ea"/>
                <a:cs typeface="+mj-cs"/>
              </a:rPr>
              <a:t>	 </a:t>
            </a:r>
            <a:r>
              <a:rPr lang="en-US" sz="6600" dirty="0" err="1">
                <a:latin typeface="Acumin Pro" panose="020B0804020202020204" pitchFamily="34" charset="0"/>
                <a:ea typeface="+mj-ea"/>
                <a:cs typeface="+mj-cs"/>
              </a:rPr>
              <a:t>REVISI</a:t>
            </a:r>
            <a:r>
              <a:rPr lang="en-US" sz="6600" cap="all" dirty="0" err="1">
                <a:latin typeface="Acumin Pro" panose="020B0804020202020204" pitchFamily="34" charset="0"/>
                <a:ea typeface="+mj-ea"/>
                <a:cs typeface="+mj-cs"/>
              </a:rPr>
              <a:t>ó</a:t>
            </a:r>
            <a:r>
              <a:rPr lang="en-US" sz="6600" dirty="0" err="1">
                <a:latin typeface="Acumin Pro" panose="020B0804020202020204" pitchFamily="34" charset="0"/>
                <a:ea typeface="+mj-ea"/>
                <a:cs typeface="+mj-cs"/>
              </a:rPr>
              <a:t>N</a:t>
            </a:r>
            <a:endParaRPr lang="en-US" sz="6600" dirty="0">
              <a:latin typeface="Acumin Pro" panose="020B0804020202020204" pitchFamily="34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3D5B75-9CB0-9C48-21EC-0A295ECB76C2}"/>
              </a:ext>
            </a:extLst>
          </p:cNvPr>
          <p:cNvSpPr txBox="1"/>
          <p:nvPr/>
        </p:nvSpPr>
        <p:spPr>
          <a:xfrm>
            <a:off x="6190160" y="991861"/>
            <a:ext cx="5875716" cy="5749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Dios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comenzaría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enseñando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sus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amor. Lo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haría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dándoles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leyes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seguir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basadas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ley moral natural. Las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leyes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preceptos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basados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ley natural son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aquellos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personas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podemos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entender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usamos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razón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(es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decir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recta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razón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                                             </a:t>
            </a: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Debido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que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seres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están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hechos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imagen y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semejanza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Dios,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destinados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ser sus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tenemos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capacidad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usar la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razón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discernir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bien y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mal, que es la base de la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moralidad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Debido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pecado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menudo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necesitamos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misericordia y la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gracia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Dios para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alinear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razón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lo que es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verdadero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bueno y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hermoso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1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9720" y="216096"/>
            <a:ext cx="951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VEA: The Ten Commandments: God’s Law of Love </a:t>
            </a:r>
            <a:endParaRPr lang="es-MX" sz="7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2D86F-2015-D3D2-D744-D9273E4069A4}"/>
              </a:ext>
            </a:extLst>
          </p:cNvPr>
          <p:cNvSpPr txBox="1"/>
          <p:nvPr/>
        </p:nvSpPr>
        <p:spPr>
          <a:xfrm>
            <a:off x="2876659" y="6266352"/>
            <a:ext cx="6438682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457200">
              <a:lnSpc>
                <a:spcPct val="107000"/>
              </a:lnSpc>
              <a:spcAft>
                <a:spcPts val="800"/>
              </a:spcAft>
            </a:pPr>
            <a:r>
              <a:rPr lang="en-US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https://www.youtube.com/watch?v=hZnzyr43nzI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title="The Ten Commandments: God's Law of Love">
            <a:hlinkClick r:id="" action="ppaction://media"/>
            <a:extLst>
              <a:ext uri="{FF2B5EF4-FFF2-40B4-BE49-F238E27FC236}">
                <a16:creationId xmlns:a16="http://schemas.microsoft.com/office/drawing/2014/main" id="{FD91BCF0-ECC7-59B9-89F3-F7A25948144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57063" y="1410774"/>
            <a:ext cx="8401339" cy="4743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FE15E8-605F-DF21-70AD-D24A33F44B3C}"/>
              </a:ext>
            </a:extLst>
          </p:cNvPr>
          <p:cNvSpPr txBox="1"/>
          <p:nvPr/>
        </p:nvSpPr>
        <p:spPr>
          <a:xfrm>
            <a:off x="10352689" y="4699802"/>
            <a:ext cx="1513490" cy="1754326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MinionPro"/>
              </a:rPr>
              <a:t>(en </a:t>
            </a:r>
            <a:r>
              <a:rPr lang="en-US" sz="1800" dirty="0" err="1">
                <a:effectLst/>
                <a:latin typeface="MinionPro"/>
              </a:rPr>
              <a:t>inglés</a:t>
            </a:r>
            <a:r>
              <a:rPr lang="en-US" sz="1800" dirty="0">
                <a:effectLst/>
                <a:latin typeface="MinionPro"/>
              </a:rPr>
              <a:t>, active </a:t>
            </a:r>
            <a:r>
              <a:rPr lang="en-US" sz="1800" dirty="0" err="1">
                <a:effectLst/>
                <a:latin typeface="MinionPro"/>
              </a:rPr>
              <a:t>subtítulos</a:t>
            </a:r>
            <a:r>
              <a:rPr lang="en-US" sz="1800" dirty="0">
                <a:effectLst/>
                <a:latin typeface="MinionPro"/>
              </a:rPr>
              <a:t> en </a:t>
            </a:r>
            <a:r>
              <a:rPr lang="en-US" sz="1800" dirty="0" err="1">
                <a:effectLst/>
                <a:latin typeface="MinionPro"/>
              </a:rPr>
              <a:t>español</a:t>
            </a:r>
            <a:r>
              <a:rPr lang="en-US" sz="1800" dirty="0">
                <a:effectLst/>
                <a:latin typeface="MinionPro"/>
              </a:rPr>
              <a:t>, </a:t>
            </a:r>
            <a:r>
              <a:rPr lang="en-US" sz="1800" dirty="0" err="1">
                <a:effectLst/>
                <a:latin typeface="MinionPro"/>
              </a:rPr>
              <a:t>termine</a:t>
            </a:r>
            <a:r>
              <a:rPr lang="en-US" sz="1800" dirty="0">
                <a:effectLst/>
                <a:latin typeface="MinionPro"/>
              </a:rPr>
              <a:t> en </a:t>
            </a:r>
            <a:r>
              <a:rPr lang="en-US" sz="1800" dirty="0" err="1">
                <a:effectLst/>
                <a:latin typeface="MinionPro"/>
              </a:rPr>
              <a:t>el</a:t>
            </a:r>
            <a:r>
              <a:rPr lang="en-US" sz="1800" dirty="0">
                <a:effectLst/>
                <a:latin typeface="MinionPro"/>
              </a:rPr>
              <a:t> </a:t>
            </a:r>
            <a:r>
              <a:rPr lang="en-US" sz="1800" dirty="0" err="1">
                <a:effectLst/>
                <a:latin typeface="MinionPro"/>
              </a:rPr>
              <a:t>minuto</a:t>
            </a:r>
            <a:r>
              <a:rPr lang="en-US" sz="1800" dirty="0">
                <a:effectLst/>
                <a:latin typeface="MinionPro"/>
              </a:rPr>
              <a:t> 4:32)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05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stone&#10;&#10;Description automatically generated">
            <a:extLst>
              <a:ext uri="{FF2B5EF4-FFF2-40B4-BE49-F238E27FC236}">
                <a16:creationId xmlns:a16="http://schemas.microsoft.com/office/drawing/2014/main" id="{DABFFC56-6F04-0646-C59C-26D9B4A891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2561"/>
          <a:stretch/>
        </p:blipFill>
        <p:spPr>
          <a:xfrm>
            <a:off x="-9" y="957114"/>
            <a:ext cx="12192000" cy="5900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" y="6312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1201" y="185319"/>
            <a:ext cx="4089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LEA: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Exodo</a:t>
            </a:r>
            <a:r>
              <a: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20:1-17</a:t>
            </a:r>
            <a:endParaRPr lang="es-MX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FB6F4-CF33-2B0F-B7F4-853114ABD537}"/>
              </a:ext>
            </a:extLst>
          </p:cNvPr>
          <p:cNvSpPr txBox="1"/>
          <p:nvPr/>
        </p:nvSpPr>
        <p:spPr>
          <a:xfrm>
            <a:off x="1338606" y="957114"/>
            <a:ext cx="947568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soy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Señor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Dios. No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tendrás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dioses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extraños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delante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mí.</a:t>
            </a:r>
            <a:endParaRPr lang="en-US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</a:t>
            </a:r>
            <a:endParaRPr lang="en-US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ctr">
              <a:lnSpc>
                <a:spcPct val="107000"/>
              </a:lnSpc>
            </a:pP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las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cosas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especiales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tienen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exhibidas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sus casas y que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muestran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quienes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son.</a:t>
            </a:r>
          </a:p>
          <a:p>
            <a:pPr marL="457200" marR="0" algn="ctr">
              <a:lnSpc>
                <a:spcPct val="107000"/>
              </a:lnSpc>
            </a:pP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algn="ctr">
              <a:lnSpc>
                <a:spcPct val="107000"/>
              </a:lnSpc>
            </a:pP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¿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posters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deportivos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fotos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un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miembro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familia y / o amigos?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702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E1F84-BBA9-E932-E432-DBAD61B4E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stone&#10;&#10;Description automatically generated">
            <a:extLst>
              <a:ext uri="{FF2B5EF4-FFF2-40B4-BE49-F238E27FC236}">
                <a16:creationId xmlns:a16="http://schemas.microsoft.com/office/drawing/2014/main" id="{47ADC39D-ACF7-5716-476E-C7D78036D6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2561"/>
          <a:stretch/>
        </p:blipFill>
        <p:spPr>
          <a:xfrm>
            <a:off x="-9" y="957114"/>
            <a:ext cx="12192000" cy="5900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37AEF6-89BE-CDA3-12AB-31670AD607B3}"/>
              </a:ext>
            </a:extLst>
          </p:cNvPr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65077-B6AB-1485-A667-3777A25D67B0}"/>
              </a:ext>
            </a:extLst>
          </p:cNvPr>
          <p:cNvSpPr txBox="1"/>
          <p:nvPr/>
        </p:nvSpPr>
        <p:spPr>
          <a:xfrm>
            <a:off x="4051201" y="185319"/>
            <a:ext cx="4089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LEA: </a:t>
            </a:r>
            <a:r>
              <a:rPr lang="en-US" sz="4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Exodo</a:t>
            </a:r>
            <a:r>
              <a:rPr lang="en-US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20:1-17</a:t>
            </a:r>
            <a:endParaRPr lang="es-MX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A307A-2DE1-DB8D-608E-3042B02A72E3}"/>
              </a:ext>
            </a:extLst>
          </p:cNvPr>
          <p:cNvSpPr txBox="1"/>
          <p:nvPr/>
        </p:nvSpPr>
        <p:spPr>
          <a:xfrm>
            <a:off x="1338606" y="957114"/>
            <a:ext cx="9475689" cy="316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soy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Señor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Dios. No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tendrás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dioses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extraños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delante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mí.</a:t>
            </a:r>
            <a:endParaRPr lang="en-US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</a:t>
            </a:r>
            <a:endParaRPr lang="en-US" sz="4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A31E9-1DD4-6687-F770-C42C53D50870}"/>
              </a:ext>
            </a:extLst>
          </p:cNvPr>
          <p:cNvSpPr txBox="1"/>
          <p:nvPr/>
        </p:nvSpPr>
        <p:spPr>
          <a:xfrm>
            <a:off x="263047" y="4356085"/>
            <a:ext cx="11135637" cy="1658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0540" marR="0" algn="ctr">
              <a:lnSpc>
                <a:spcPct val="107000"/>
              </a:lnSpc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¿Qué </a:t>
            </a:r>
            <a:r>
              <a:rPr lang="en-US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objetos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especiales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santos </a:t>
            </a:r>
            <a:r>
              <a:rPr lang="en-US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tienen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su hogar que </a:t>
            </a:r>
            <a:r>
              <a:rPr lang="en-US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muestren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su familia </a:t>
            </a:r>
            <a:r>
              <a:rPr lang="en-US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hijos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Dios?</a:t>
            </a:r>
            <a:endParaRPr lang="en-US" sz="11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3440" marR="0" indent="-342900" algn="ctr">
              <a:lnSpc>
                <a:spcPct val="107000"/>
              </a:lnSpc>
              <a:buFont typeface="Wingdings" pitchFamily="2" charset="2"/>
              <a:buChar char="v"/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¿Qué hay en su hogar que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muestra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su familia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cumple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Primer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Mandamiento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al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Dios que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creo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́ y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ama? </a:t>
            </a:r>
          </a:p>
          <a:p>
            <a:pPr marL="853440" marR="0" indent="-342900" algn="ctr">
              <a:lnSpc>
                <a:spcPct val="107000"/>
              </a:lnSpc>
              <a:buFont typeface="Wingdings" pitchFamily="2" charset="2"/>
              <a:buChar char="v"/>
            </a:pP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¿Qué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demuestra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Dios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ocupa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primer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lugar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su </a:t>
            </a:r>
            <a:r>
              <a:rPr lang="en-US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</a:t>
            </a:r>
            <a:r>
              <a:rPr lang="en-US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familiar</a:t>
            </a:r>
          </a:p>
          <a:p>
            <a:pPr marL="510540" marR="0" algn="ctr">
              <a:lnSpc>
                <a:spcPct val="107000"/>
              </a:lnSpc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</a:t>
            </a:r>
            <a:r>
              <a:rPr lang="en-US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www.catechist.com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9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448FA1-A8F5-B5F3-F9BB-182E4BFFD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F8863222-8C6C-6F5F-C514-0F7706531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5" r="167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71463-0DAD-F6D8-054E-C340C707E897}"/>
              </a:ext>
            </a:extLst>
          </p:cNvPr>
          <p:cNvSpPr txBox="1"/>
          <p:nvPr/>
        </p:nvSpPr>
        <p:spPr>
          <a:xfrm>
            <a:off x="850391" y="-8767"/>
            <a:ext cx="4542489" cy="1636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ffectLst/>
                <a:latin typeface="+mj-lt"/>
                <a:ea typeface="+mj-ea"/>
                <a:cs typeface="+mj-cs"/>
              </a:rPr>
              <a:t>MISION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3F4F2-006F-EBCC-BBE5-2B02E6B18BD6}"/>
              </a:ext>
            </a:extLst>
          </p:cNvPr>
          <p:cNvSpPr txBox="1"/>
          <p:nvPr/>
        </p:nvSpPr>
        <p:spPr>
          <a:xfrm>
            <a:off x="368140" y="1124086"/>
            <a:ext cx="5957504" cy="5409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R="0" algn="ctr">
              <a:lnSpc>
                <a:spcPct val="90000"/>
              </a:lnSpc>
              <a:spcAft>
                <a:spcPts val="800"/>
              </a:spcAft>
            </a:pPr>
            <a:r>
              <a:rPr lang="en-US" sz="2800" b="1" dirty="0">
                <a:effectLst/>
              </a:rPr>
              <a:t>Su Misión Familiar en casa es:</a:t>
            </a:r>
          </a:p>
          <a:p>
            <a:pPr marL="342900" marR="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  <a:p>
            <a:pPr marL="342900" marR="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Mire </a:t>
            </a:r>
            <a:r>
              <a:rPr lang="en-US" sz="2400" dirty="0" err="1">
                <a:effectLst/>
              </a:rPr>
              <a:t>los</a:t>
            </a:r>
            <a:r>
              <a:rPr lang="en-US" sz="2400" dirty="0">
                <a:effectLst/>
              </a:rPr>
              <a:t> videos </a:t>
            </a:r>
            <a:r>
              <a:rPr lang="en-US" sz="2400" dirty="0" err="1">
                <a:effectLst/>
              </a:rPr>
              <a:t>sobre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los</a:t>
            </a:r>
            <a:r>
              <a:rPr lang="en-US" sz="2400" dirty="0">
                <a:effectLst/>
              </a:rPr>
              <a:t> Diez Mandamientos.</a:t>
            </a:r>
          </a:p>
          <a:p>
            <a:pPr marL="342900" marR="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Elija</a:t>
            </a:r>
            <a:r>
              <a:rPr lang="en-US" sz="2400" dirty="0">
                <a:effectLst/>
              </a:rPr>
              <a:t> un </a:t>
            </a:r>
            <a:r>
              <a:rPr lang="en-US" sz="2400" dirty="0" err="1">
                <a:effectLst/>
              </a:rPr>
              <a:t>artículo</a:t>
            </a:r>
            <a:r>
              <a:rPr lang="en-US" sz="2400" dirty="0">
                <a:effectLst/>
              </a:rPr>
              <a:t> especial o santo de su hogar que </a:t>
            </a:r>
            <a:r>
              <a:rPr lang="en-US" sz="2400" dirty="0" err="1">
                <a:effectLst/>
              </a:rPr>
              <a:t>muestre</a:t>
            </a:r>
            <a:r>
              <a:rPr lang="en-US" sz="2400" dirty="0">
                <a:effectLst/>
              </a:rPr>
              <a:t> a su familia </a:t>
            </a:r>
            <a:r>
              <a:rPr lang="en-US" sz="2400" dirty="0" err="1">
                <a:effectLst/>
              </a:rPr>
              <a:t>como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hijos</a:t>
            </a:r>
            <a:r>
              <a:rPr lang="en-US" sz="2400" dirty="0">
                <a:effectLst/>
              </a:rPr>
              <a:t> de Dios y que su familia </a:t>
            </a:r>
            <a:r>
              <a:rPr lang="en-US" sz="2400" dirty="0" err="1">
                <a:effectLst/>
              </a:rPr>
              <a:t>cumple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</a:t>
            </a:r>
            <a:r>
              <a:rPr lang="en-US" sz="2400" dirty="0">
                <a:effectLst/>
              </a:rPr>
              <a:t> Primer </a:t>
            </a:r>
            <a:r>
              <a:rPr lang="en-US" sz="2400" dirty="0" err="1">
                <a:effectLst/>
              </a:rPr>
              <a:t>Mandamiento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amando</a:t>
            </a:r>
            <a:r>
              <a:rPr lang="en-US" sz="2400" dirty="0">
                <a:effectLst/>
              </a:rPr>
              <a:t> a Dios que </a:t>
            </a:r>
            <a:r>
              <a:rPr lang="en-US" sz="2400" dirty="0" err="1">
                <a:effectLst/>
              </a:rPr>
              <a:t>nos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creo</a:t>
            </a:r>
            <a:r>
              <a:rPr lang="en-US" sz="2400" dirty="0">
                <a:effectLst/>
              </a:rPr>
              <a:t>́ y </a:t>
            </a:r>
            <a:r>
              <a:rPr lang="en-US" sz="2400" dirty="0" err="1">
                <a:effectLst/>
              </a:rPr>
              <a:t>nos</a:t>
            </a:r>
            <a:r>
              <a:rPr lang="en-US" sz="2400" dirty="0">
                <a:effectLst/>
              </a:rPr>
              <a:t> ama. ¿Qué </a:t>
            </a:r>
            <a:r>
              <a:rPr lang="en-US" sz="2400" dirty="0" err="1">
                <a:effectLst/>
              </a:rPr>
              <a:t>demuestra</a:t>
            </a:r>
            <a:r>
              <a:rPr lang="en-US" sz="2400" dirty="0">
                <a:effectLst/>
              </a:rPr>
              <a:t> que Dios </a:t>
            </a:r>
            <a:r>
              <a:rPr lang="en-US" sz="2400" dirty="0" err="1">
                <a:effectLst/>
              </a:rPr>
              <a:t>ocupa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el</a:t>
            </a:r>
            <a:r>
              <a:rPr lang="en-US" sz="2400" dirty="0">
                <a:effectLst/>
              </a:rPr>
              <a:t> primer </a:t>
            </a:r>
            <a:r>
              <a:rPr lang="en-US" sz="2400" dirty="0" err="1">
                <a:effectLst/>
              </a:rPr>
              <a:t>lugar</a:t>
            </a:r>
            <a:r>
              <a:rPr lang="en-US" sz="2400" dirty="0">
                <a:effectLst/>
              </a:rPr>
              <a:t> en su </a:t>
            </a:r>
            <a:r>
              <a:rPr lang="en-US" sz="2400" dirty="0" err="1">
                <a:effectLst/>
              </a:rPr>
              <a:t>vida</a:t>
            </a:r>
            <a:r>
              <a:rPr lang="en-US" sz="2400" dirty="0">
                <a:effectLst/>
              </a:rPr>
              <a:t> familiar?</a:t>
            </a:r>
          </a:p>
          <a:p>
            <a:pPr marL="342900" marR="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Lleve</a:t>
            </a:r>
            <a:r>
              <a:rPr lang="en-US" sz="2400" dirty="0">
                <a:effectLst/>
              </a:rPr>
              <a:t> ese </a:t>
            </a:r>
            <a:r>
              <a:rPr lang="en-US" sz="2400" dirty="0" err="1">
                <a:effectLst/>
              </a:rPr>
              <a:t>artículo</a:t>
            </a:r>
            <a:r>
              <a:rPr lang="en-US" sz="2400" dirty="0">
                <a:effectLst/>
              </a:rPr>
              <a:t> o </a:t>
            </a:r>
            <a:r>
              <a:rPr lang="en-US" sz="2400" dirty="0" err="1">
                <a:effectLst/>
              </a:rPr>
              <a:t>una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foto</a:t>
            </a:r>
            <a:r>
              <a:rPr lang="en-US" sz="2400" dirty="0">
                <a:effectLst/>
              </a:rPr>
              <a:t> del </a:t>
            </a:r>
            <a:r>
              <a:rPr lang="en-US" sz="2400" dirty="0" err="1">
                <a:effectLst/>
              </a:rPr>
              <a:t>artículo</a:t>
            </a:r>
            <a:r>
              <a:rPr lang="en-US" sz="2400" dirty="0">
                <a:effectLst/>
              </a:rPr>
              <a:t> para </a:t>
            </a:r>
            <a:r>
              <a:rPr lang="en-US" sz="2400" dirty="0" err="1">
                <a:effectLst/>
              </a:rPr>
              <a:t>compartir</a:t>
            </a:r>
            <a:r>
              <a:rPr lang="en-US" sz="2400" dirty="0">
                <a:effectLst/>
              </a:rPr>
              <a:t> en la </a:t>
            </a:r>
            <a:r>
              <a:rPr lang="en-US" sz="2400" dirty="0" err="1">
                <a:effectLst/>
              </a:rPr>
              <a:t>reunión</a:t>
            </a:r>
            <a:r>
              <a:rPr lang="en-US" sz="2400" dirty="0">
                <a:effectLst/>
              </a:rPr>
              <a:t> de la </a:t>
            </a:r>
            <a:r>
              <a:rPr lang="en-US" sz="2400" dirty="0" err="1">
                <a:effectLst/>
              </a:rPr>
              <a:t>semana</a:t>
            </a:r>
            <a:r>
              <a:rPr lang="en-US" sz="2400" dirty="0">
                <a:effectLst/>
              </a:rPr>
              <a:t> 3.</a:t>
            </a:r>
          </a:p>
          <a:p>
            <a:pPr marL="342900" marR="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¡</a:t>
            </a:r>
            <a:r>
              <a:rPr lang="en-US" sz="2400" dirty="0" err="1">
                <a:effectLst/>
              </a:rPr>
              <a:t>Considere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ir</a:t>
            </a:r>
            <a:r>
              <a:rPr lang="en-US" sz="2400" dirty="0">
                <a:effectLst/>
              </a:rPr>
              <a:t> al Sacramento de la </a:t>
            </a:r>
            <a:r>
              <a:rPr lang="en-US" sz="2400" dirty="0" err="1">
                <a:effectLst/>
              </a:rPr>
              <a:t>Reconciliación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como</a:t>
            </a:r>
            <a:r>
              <a:rPr lang="en-US" sz="2400" dirty="0">
                <a:effectLst/>
              </a:rPr>
              <a:t> familia para </a:t>
            </a:r>
            <a:r>
              <a:rPr lang="en-US" sz="2400" dirty="0" err="1">
                <a:effectLst/>
              </a:rPr>
              <a:t>recibir</a:t>
            </a:r>
            <a:r>
              <a:rPr lang="en-US" sz="2400" dirty="0">
                <a:effectLst/>
              </a:rPr>
              <a:t> la </a:t>
            </a:r>
            <a:r>
              <a:rPr lang="en-US" sz="2400" dirty="0" err="1">
                <a:effectLst/>
              </a:rPr>
              <a:t>gracia</a:t>
            </a:r>
            <a:r>
              <a:rPr lang="en-US" sz="2400" dirty="0">
                <a:effectLst/>
              </a:rPr>
              <a:t> de </a:t>
            </a:r>
            <a:r>
              <a:rPr lang="en-US" sz="2400" dirty="0" err="1">
                <a:effectLst/>
              </a:rPr>
              <a:t>vivir</a:t>
            </a:r>
            <a:r>
              <a:rPr lang="en-US" sz="2400" dirty="0">
                <a:effectLst/>
              </a:rPr>
              <a:t> las </a:t>
            </a:r>
            <a:r>
              <a:rPr lang="en-US" sz="2400" dirty="0" err="1">
                <a:effectLst/>
              </a:rPr>
              <a:t>leyes</a:t>
            </a:r>
            <a:r>
              <a:rPr lang="en-US" sz="2400" dirty="0">
                <a:effectLst/>
              </a:rPr>
              <a:t> de amor de Dios!</a:t>
            </a:r>
          </a:p>
          <a:p>
            <a:pPr marL="342900" marR="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</a:rPr>
              <a:t>Reúnanse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como</a:t>
            </a:r>
            <a:r>
              <a:rPr lang="en-US" sz="2400" dirty="0">
                <a:effectLst/>
              </a:rPr>
              <a:t> familia </a:t>
            </a:r>
            <a:r>
              <a:rPr lang="en-US" sz="2400" dirty="0" err="1">
                <a:effectLst/>
              </a:rPr>
              <a:t>alrededor</a:t>
            </a:r>
            <a:r>
              <a:rPr lang="en-US" sz="2400" dirty="0">
                <a:effectLst/>
              </a:rPr>
              <a:t> del altar de su casa y pidan gracias a Dios </a:t>
            </a:r>
            <a:r>
              <a:rPr lang="en-US" sz="2400" dirty="0" err="1">
                <a:effectLst/>
              </a:rPr>
              <a:t>por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amar</a:t>
            </a:r>
            <a:r>
              <a:rPr lang="en-US" sz="2400" dirty="0">
                <a:effectLst/>
              </a:rPr>
              <a:t> a su familia </a:t>
            </a:r>
            <a:r>
              <a:rPr lang="en-US" sz="2400" dirty="0" err="1">
                <a:effectLst/>
              </a:rPr>
              <a:t>rezando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década</a:t>
            </a:r>
            <a:r>
              <a:rPr lang="en-US" sz="2400" dirty="0">
                <a:effectLst/>
              </a:rPr>
              <a:t> del Rosario.</a:t>
            </a:r>
          </a:p>
        </p:txBody>
      </p:sp>
    </p:spTree>
    <p:extLst>
      <p:ext uri="{BB962C8B-B14F-4D97-AF65-F5344CB8AC3E}">
        <p14:creationId xmlns:p14="http://schemas.microsoft.com/office/powerpoint/2010/main" val="1389080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20982</TotalTime>
  <Words>857</Words>
  <Application>Microsoft Office PowerPoint</Application>
  <PresentationFormat>Widescreen</PresentationFormat>
  <Paragraphs>60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Monica Oppermann</cp:lastModifiedBy>
  <cp:revision>136</cp:revision>
  <dcterms:created xsi:type="dcterms:W3CDTF">2021-11-19T16:04:10Z</dcterms:created>
  <dcterms:modified xsi:type="dcterms:W3CDTF">2025-01-22T19:57:24Z</dcterms:modified>
</cp:coreProperties>
</file>