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87" r:id="rId7"/>
    <p:sldId id="270" r:id="rId8"/>
    <p:sldId id="277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Spirou" initials="PS" lastIdx="1" clrIdx="0">
    <p:extLst>
      <p:ext uri="{19B8F6BF-5375-455C-9EA6-DF929625EA0E}">
        <p15:presenceInfo xmlns:p15="http://schemas.microsoft.com/office/powerpoint/2012/main" userId="S::pspirou@archatl.com::ba7a6550-5aa5-4beb-91cb-9fb7f11dcf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336"/>
            <a:ext cx="12192000" cy="687198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3646" y="4860536"/>
            <a:ext cx="10364708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ntenna Black" panose="02000505000000020004" pitchFamily="2" charset="0"/>
              </a:rPr>
              <a:t>THE LIFE OF CHRIST: THE LUMINOUS MYSTERIES</a:t>
            </a: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1340529" y="5504347"/>
            <a:ext cx="9401452" cy="1154375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PROCLAIMING THE KINGDOM OF GOD AND CELEBRATING THE BIRTH OF CHRIST </a:t>
            </a:r>
          </a:p>
          <a:p>
            <a:r>
              <a:rPr lang="en-US" sz="2000" dirty="0"/>
              <a:t>DURING ADVENT, ON CHRISTMAS DAY, </a:t>
            </a:r>
          </a:p>
          <a:p>
            <a:r>
              <a:rPr lang="en-US" sz="2000" dirty="0"/>
              <a:t>AND THROUGHOUT THE WHOLE CHRISTMAS SEASON!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07236"/>
            <a:ext cx="8874034" cy="13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5108" y="1767260"/>
            <a:ext cx="7301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Lord Jesus Christ, we entrust our family to You and ask for Your blessing and protection. </a:t>
            </a:r>
          </a:p>
          <a:p>
            <a:r>
              <a:rPr lang="en-US" sz="2800" dirty="0"/>
              <a:t>We love You Lord Jesus with all our hearts and we ask that You help our family become more like the Holy Family. </a:t>
            </a:r>
          </a:p>
          <a:p>
            <a:r>
              <a:rPr lang="en-US" sz="2800" dirty="0"/>
              <a:t>Help us to be kind, loving, and patient with one another. </a:t>
            </a:r>
          </a:p>
          <a:p>
            <a:r>
              <a:rPr lang="en-US" sz="2800" dirty="0"/>
              <a:t>Give us all the grace we need to become saints and Your faithful disciples. </a:t>
            </a:r>
          </a:p>
          <a:p>
            <a:r>
              <a:rPr lang="en-US" sz="2800" dirty="0"/>
              <a:t>Amen.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4" name="Picture 3" descr="Download Jesus Christ High-Quality Png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84" y="1306642"/>
            <a:ext cx="4317460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5" y="58408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340" y="1231068"/>
            <a:ext cx="12298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CAROLING!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21" y="2025872"/>
            <a:ext cx="1094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Take turns, as each person sings or hums his/ her favorite Christmas Carol. Then, the other family members guess the song title!</a:t>
            </a:r>
          </a:p>
        </p:txBody>
      </p:sp>
      <p:pic>
        <p:nvPicPr>
          <p:cNvPr id="6" name="Picture 5" descr="Clipart - holly berri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1" y="58408"/>
            <a:ext cx="2388587" cy="2052194"/>
          </a:xfrm>
          <a:prstGeom prst="rect">
            <a:avLst/>
          </a:prstGeom>
          <a:scene3d>
            <a:camera prst="orthographicFront">
              <a:rot lat="0" lon="0" rev="11700001"/>
            </a:camera>
            <a:lightRig rig="threePt" dir="t"/>
          </a:scene3d>
        </p:spPr>
      </p:pic>
      <p:pic>
        <p:nvPicPr>
          <p:cNvPr id="9" name="Picture 8" descr="Clipart - holly berri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39" y="90106"/>
            <a:ext cx="2388587" cy="2052194"/>
          </a:xfrm>
          <a:prstGeom prst="rect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2" y="3251564"/>
            <a:ext cx="8578114" cy="33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1964" y="137124"/>
            <a:ext cx="4428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FAMILY SHARING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4913" y="1926771"/>
            <a:ext cx="53503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Share about your family’s plan to proclaim the Kingdom of God during Advent, </a:t>
            </a:r>
          </a:p>
          <a:p>
            <a:pPr algn="ctr"/>
            <a:r>
              <a:rPr lang="en-US" sz="3200" dirty="0"/>
              <a:t>&amp;</a:t>
            </a:r>
          </a:p>
          <a:p>
            <a:pPr algn="ctr"/>
            <a:r>
              <a:rPr lang="en-US" sz="3200" dirty="0"/>
              <a:t>celebrate the Birth of Christ </a:t>
            </a:r>
          </a:p>
          <a:p>
            <a:pPr algn="ctr"/>
            <a:r>
              <a:rPr lang="en-US" sz="3200" dirty="0"/>
              <a:t>on Christmas Day, </a:t>
            </a:r>
          </a:p>
          <a:p>
            <a:pPr algn="ctr"/>
            <a:r>
              <a:rPr lang="en-US" sz="3200" dirty="0"/>
              <a:t>and throughout the whole Christmas Season!</a:t>
            </a:r>
          </a:p>
        </p:txBody>
      </p:sp>
      <p:pic>
        <p:nvPicPr>
          <p:cNvPr id="7" name="Picture 6" descr="Paper Dali: Advent: 10 Easy-Peasy Ideas for Celebrating the Seas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5648"/>
            <a:ext cx="5461907" cy="55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425" y="962526"/>
            <a:ext cx="12226425" cy="59837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883" y="1420426"/>
            <a:ext cx="3764134" cy="4990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/>
              <a:t>Dear Jesus, </a:t>
            </a:r>
          </a:p>
          <a:p>
            <a:r>
              <a:rPr lang="en-US" sz="3200" i="1" dirty="0"/>
              <a:t>as we read and think about the story of Your life, we ask the Holy Spirit to come and speak to the hearts of all here, from the oldest to the youngest.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Read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Luke 2:1-20.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54541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LECTIO DIVINA</a:t>
            </a:r>
            <a:endParaRPr lang="es-MX" sz="16600" b="1" dirty="0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9417" cy="6879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85D87-6CB9-4478-BD5D-B71F53B39D4C}"/>
              </a:ext>
            </a:extLst>
          </p:cNvPr>
          <p:cNvSpPr txBox="1"/>
          <p:nvPr/>
        </p:nvSpPr>
        <p:spPr>
          <a:xfrm>
            <a:off x="2726703" y="3020447"/>
            <a:ext cx="635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1DA35-99E3-48CD-BF2A-C291A26CB0A8}"/>
              </a:ext>
            </a:extLst>
          </p:cNvPr>
          <p:cNvSpPr txBox="1"/>
          <p:nvPr/>
        </p:nvSpPr>
        <p:spPr>
          <a:xfrm>
            <a:off x="800300" y="309894"/>
            <a:ext cx="10608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After </a:t>
            </a:r>
            <a:r>
              <a:rPr lang="en-US" sz="1800" b="1" dirty="0">
                <a:solidFill>
                  <a:schemeClr val="bg1"/>
                </a:solidFill>
              </a:rPr>
              <a:t>reflecting quietly,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privately share with your family members about what stood out to you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in the Mystery of the Nativity of Our Lord,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and who in the story proclaimed the Kingdom of God.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963" y="154541"/>
            <a:ext cx="857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FAMILY ACTIVITY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59798" y="1307712"/>
            <a:ext cx="7269877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baseline="30000" dirty="0">
                <a:solidFill>
                  <a:srgbClr val="7030A0"/>
                </a:solidFill>
              </a:rPr>
              <a:t>    </a:t>
            </a:r>
            <a:r>
              <a:rPr lang="en-US" sz="3200" b="1" i="1" baseline="30000" dirty="0">
                <a:solidFill>
                  <a:srgbClr val="CC3300"/>
                </a:solidFill>
              </a:rPr>
              <a:t>Good Deeds and Sacrifices for Baby Jesus!</a:t>
            </a:r>
          </a:p>
          <a:p>
            <a:pPr algn="ctr"/>
            <a:r>
              <a:rPr lang="en-US" sz="2800" u="sng" baseline="30000" dirty="0">
                <a:solidFill>
                  <a:srgbClr val="CC3300"/>
                </a:solidFill>
              </a:rPr>
              <a:t>Making an Empty Manger</a:t>
            </a:r>
          </a:p>
          <a:p>
            <a:pPr algn="ctr"/>
            <a:r>
              <a:rPr lang="en-US" sz="2800" baseline="300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aseline="30000" dirty="0">
                <a:solidFill>
                  <a:srgbClr val="7030A0"/>
                </a:solidFill>
              </a:rPr>
              <a:t>	</a:t>
            </a:r>
            <a:r>
              <a:rPr lang="en-US" sz="2800" baseline="30000" dirty="0">
                <a:solidFill>
                  <a:srgbClr val="CC3300"/>
                </a:solidFill>
              </a:rPr>
              <a:t>When we are poor in spirit, when we mourn, are meek, 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hunger and thirst for righteousness, are merciful, are clean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of heart, are peacemakers, are persecuted for the sake of 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righteousness, or suffer for believing in Jesus, ours is the 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Kingdom of Heaven!</a:t>
            </a:r>
          </a:p>
          <a:p>
            <a:endParaRPr lang="en-US" sz="2800" u="sng" baseline="30000" dirty="0">
              <a:solidFill>
                <a:srgbClr val="CC3300"/>
              </a:solidFill>
            </a:endParaRPr>
          </a:p>
          <a:p>
            <a:r>
              <a:rPr lang="en-US" sz="2800" baseline="30000" dirty="0">
                <a:solidFill>
                  <a:srgbClr val="CC3300"/>
                </a:solidFill>
              </a:rPr>
              <a:t>	Keep your manger on your home altar.  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Each time you love and sacrifice for others out of your love 	for God, place a straw in Baby Jesus’ manger to show you are 	preparing your heart, your family, your home and your 	community for the Kingdom of God. 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On Christmas, place Baby Jesus in the warm manger made 	from your family’s love and sacrifices!</a:t>
            </a:r>
          </a:p>
          <a:p>
            <a:endParaRPr lang="en-US" sz="2800" baseline="30000" dirty="0">
              <a:solidFill>
                <a:srgbClr val="CC3300"/>
              </a:solidFill>
            </a:endParaRPr>
          </a:p>
          <a:p>
            <a:r>
              <a:rPr lang="en-US" sz="2800" i="1" baseline="30000" dirty="0">
                <a:solidFill>
                  <a:srgbClr val="CC3300"/>
                </a:solidFill>
              </a:rPr>
              <a:t>	This is how the Kingdom of God is alive within us and how 	we share it with others! </a:t>
            </a:r>
          </a:p>
          <a:p>
            <a:r>
              <a:rPr lang="en-US" sz="2800" baseline="30000" dirty="0">
                <a:solidFill>
                  <a:srgbClr val="CC3300"/>
                </a:solidFill>
              </a:rPr>
              <a:t>	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6" y="1544714"/>
            <a:ext cx="5433134" cy="4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3451"/>
            <a:ext cx="12192000" cy="631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32" y="1233065"/>
            <a:ext cx="4012708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God of Love, Heavenly Father, Your Son, Jesus, is Your greatest gift to us.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He is a sign and the very face of Your love.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Help us to walk in that love during the weeks of Advent, as we wait and prepare for His coming.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pray this in the name of Jesus, our Savior.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Amen.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18291</TotalTime>
  <Words>499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137</cp:revision>
  <dcterms:created xsi:type="dcterms:W3CDTF">2021-11-19T16:04:10Z</dcterms:created>
  <dcterms:modified xsi:type="dcterms:W3CDTF">2022-11-16T20:06:34Z</dcterms:modified>
</cp:coreProperties>
</file>