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1" r:id="rId6"/>
    <p:sldId id="262" r:id="rId7"/>
    <p:sldId id="279" r:id="rId8"/>
    <p:sldId id="278" r:id="rId9"/>
    <p:sldId id="280" r:id="rId10"/>
    <p:sldId id="277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43" autoAdjust="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25/07/2022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inypulse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youtu.be/2TIODLljm3M" TargetMode="External"/><Relationship Id="rId2" Type="http://schemas.openxmlformats.org/officeDocument/2006/relationships/video" Target="https://www.youtube.com/embed/2TIODLljm3M?feature=oembed" TargetMode="External"/><Relationship Id="rId1" Type="http://schemas.openxmlformats.org/officeDocument/2006/relationships/video" Target="https://www.youtube.com/embed/xrzq_X1NNaA" TargetMode="External"/><Relationship Id="rId6" Type="http://schemas.openxmlformats.org/officeDocument/2006/relationships/hyperlink" Target="https://www.youtube.com/watch?v=SBQiinMzR_0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ajwBvkv7LM?feature=oembed" TargetMode="External"/><Relationship Id="rId4" Type="http://schemas.openxmlformats.org/officeDocument/2006/relationships/hyperlink" Target="https://youtu.be/XajwBvkv7L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irth of jesus, nativity, adoration of the shepherds, marie and joseph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49975" cy="6869151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75112" y="5370023"/>
            <a:ext cx="10041773" cy="448888"/>
          </a:xfrm>
          <a:solidFill>
            <a:schemeClr val="bg1">
              <a:lumMod val="65000"/>
              <a:alpha val="78000"/>
            </a:schemeClr>
          </a:solidFill>
        </p:spPr>
        <p:txBody>
          <a:bodyPr>
            <a:noAutofit/>
          </a:bodyPr>
          <a:lstStyle/>
          <a:p>
            <a:r>
              <a:rPr lang="en-US" b="1" dirty="0"/>
              <a:t>LA VIDA DE CRISTO: LOS MISTERIOS DE GOZO </a:t>
            </a:r>
            <a:endParaRPr lang="en-US" sz="2800" dirty="0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1010760" y="5895143"/>
            <a:ext cx="10041773" cy="448888"/>
          </a:xfrm>
          <a:prstGeom prst="rect">
            <a:avLst/>
          </a:prstGeom>
          <a:solidFill>
            <a:schemeClr val="bg1">
              <a:lumMod val="65000"/>
              <a:alpha val="78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LA VISITACIÓN Y LA NATIVIDAD 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F2D8D0-5FCE-1FFC-B9E8-6E1011B7B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79" y="143655"/>
            <a:ext cx="5740133" cy="151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2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donna with Child and Angels By Giovanni Battista Salvi da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4400"/>
            <a:ext cx="12192000" cy="59993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0021" y="154541"/>
            <a:ext cx="7482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ORACIÓN  FINAL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88256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Jesus Christ Png Pic HQ PNG Image | FreePNGIm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19"/>
          <a:stretch/>
        </p:blipFill>
        <p:spPr>
          <a:xfrm>
            <a:off x="7081024" y="2273772"/>
            <a:ext cx="5107259" cy="4584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83497" y="40298"/>
            <a:ext cx="6537082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all" baseline="30000" dirty="0">
                <a:latin typeface="Antenna Black" panose="02000505000000020004" pitchFamily="2" charset="0"/>
              </a:rPr>
              <a:t>Opening Prayer</a:t>
            </a:r>
            <a:endParaRPr lang="en-US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74EB3F-BB88-0A38-28D7-DD2399AA8252}"/>
              </a:ext>
            </a:extLst>
          </p:cNvPr>
          <p:cNvSpPr/>
          <p:nvPr/>
        </p:nvSpPr>
        <p:spPr>
          <a:xfrm>
            <a:off x="-1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0BF67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A5CE6D-C5F2-3F5D-901E-0EA5CB45B71D}"/>
              </a:ext>
            </a:extLst>
          </p:cNvPr>
          <p:cNvSpPr txBox="1"/>
          <p:nvPr/>
        </p:nvSpPr>
        <p:spPr>
          <a:xfrm>
            <a:off x="2827458" y="489047"/>
            <a:ext cx="6212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cap="all" baseline="30000" dirty="0">
                <a:latin typeface="Antenna Black" panose="02000505000000020004" pitchFamily="2" charset="0"/>
              </a:rPr>
              <a:t>Oración </a:t>
            </a:r>
            <a:r>
              <a:rPr lang="es-ES_tradnl" sz="6600" b="1" cap="all" baseline="30000" dirty="0">
                <a:latin typeface="Antenna Black" panose="02000505000000020004" pitchFamily="2" charset="0"/>
              </a:rPr>
              <a:t>inicial</a:t>
            </a:r>
            <a:endParaRPr lang="es-ES_tradnl" sz="6600" cap="all" baseline="30000" dirty="0">
              <a:latin typeface="Antenna Black" panose="02000505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155DD8-CC11-81AE-57D0-242BE430878E}"/>
              </a:ext>
            </a:extLst>
          </p:cNvPr>
          <p:cNvSpPr txBox="1"/>
          <p:nvPr/>
        </p:nvSpPr>
        <p:spPr>
          <a:xfrm>
            <a:off x="1540701" y="1348800"/>
            <a:ext cx="80918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/>
              <a:t>Señor</a:t>
            </a:r>
            <a:r>
              <a:rPr lang="es-ES_tradnl" sz="2800" dirty="0"/>
              <a:t> Jesucristo,</a:t>
            </a:r>
            <a:br>
              <a:rPr lang="es-ES_tradnl" sz="2800" dirty="0"/>
            </a:br>
            <a:r>
              <a:rPr lang="es-ES_tradnl" sz="2800" dirty="0"/>
              <a:t>te encomendamos nuestra familia y te pedimos tu </a:t>
            </a:r>
            <a:r>
              <a:rPr lang="es-ES_tradnl" sz="2800" dirty="0" err="1"/>
              <a:t>bendición</a:t>
            </a:r>
            <a:r>
              <a:rPr lang="es-ES_tradnl" sz="2800" dirty="0"/>
              <a:t> y </a:t>
            </a:r>
            <a:r>
              <a:rPr lang="es-ES_tradnl" sz="2800" dirty="0" err="1"/>
              <a:t>protección</a:t>
            </a:r>
            <a:r>
              <a:rPr lang="es-ES_tradnl" sz="2800" dirty="0"/>
              <a:t>. Te amamos </a:t>
            </a:r>
            <a:r>
              <a:rPr lang="es-ES_tradnl" sz="2800" dirty="0" err="1"/>
              <a:t>Señor</a:t>
            </a:r>
            <a:r>
              <a:rPr lang="es-ES_tradnl" sz="2800" dirty="0"/>
              <a:t> Jesús con todo nuestro </a:t>
            </a:r>
            <a:r>
              <a:rPr lang="es-ES_tradnl" sz="2800" dirty="0" err="1"/>
              <a:t>corazón</a:t>
            </a:r>
            <a:r>
              <a:rPr lang="es-ES_tradnl" sz="2800" dirty="0"/>
              <a:t> y te pedimos que ayudes a nuestra familia a ser </a:t>
            </a:r>
            <a:r>
              <a:rPr lang="es-ES_tradnl" sz="2800" dirty="0" err="1"/>
              <a:t>más</a:t>
            </a:r>
            <a:r>
              <a:rPr lang="es-ES_tradnl" sz="2800" dirty="0"/>
              <a:t> como la Sagrada Familia. </a:t>
            </a:r>
            <a:r>
              <a:rPr lang="es-ES_tradnl" sz="2800" dirty="0" err="1"/>
              <a:t>Ayúdanos</a:t>
            </a:r>
            <a:r>
              <a:rPr lang="es-ES_tradnl" sz="2800" dirty="0"/>
              <a:t> a ser amables, amorosos y pacientes unos con otros. Danos toda la gracia que necesitamos para convertirnos en santos y tus fieles </a:t>
            </a:r>
            <a:r>
              <a:rPr lang="es-ES_tradnl" sz="2800" dirty="0" err="1"/>
              <a:t>discípulos</a:t>
            </a:r>
            <a:r>
              <a:rPr lang="es-ES_tradnl" sz="2800" dirty="0"/>
              <a:t>. </a:t>
            </a:r>
          </a:p>
          <a:p>
            <a:r>
              <a:rPr lang="es-ES_tradnl" sz="2800" dirty="0" err="1"/>
              <a:t>Amén</a:t>
            </a:r>
            <a:r>
              <a:rPr lang="es-ES_tradnl" sz="2800" dirty="0"/>
              <a:t>. </a:t>
            </a:r>
            <a:endParaRPr lang="es-ES_tradnl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 try not to whine... much.: November 20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2751" y="2371394"/>
            <a:ext cx="3189249" cy="4486606"/>
          </a:xfrm>
          <a:prstGeom prst="rect">
            <a:avLst/>
          </a:prstGeom>
        </p:spPr>
      </p:pic>
      <p:pic>
        <p:nvPicPr>
          <p:cNvPr id="8" name="Picture 7" descr="I try not to whine... much.: Academic endings... Officia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2533650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24703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06679" y="1185235"/>
            <a:ext cx="122986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ENCUENTRA 10 COSAS EN COMUN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175" y="2215277"/>
            <a:ext cx="70056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Encuentra</a:t>
            </a:r>
            <a:r>
              <a:rPr lang="en-US" sz="3200" dirty="0"/>
              <a:t> 10 </a:t>
            </a:r>
            <a:r>
              <a:rPr lang="en-US" sz="3200" dirty="0" err="1"/>
              <a:t>cosas</a:t>
            </a:r>
            <a:r>
              <a:rPr lang="en-US" sz="3200" dirty="0"/>
              <a:t> que </a:t>
            </a:r>
            <a:r>
              <a:rPr lang="en-US" sz="3200" dirty="0" err="1"/>
              <a:t>todos</a:t>
            </a:r>
            <a:r>
              <a:rPr lang="en-US" sz="3200" dirty="0"/>
              <a:t> comparten (</a:t>
            </a:r>
            <a:r>
              <a:rPr lang="en-US" sz="3200" dirty="0" err="1"/>
              <a:t>además</a:t>
            </a:r>
            <a:r>
              <a:rPr lang="en-US" sz="3200" dirty="0"/>
              <a:t> de lo </a:t>
            </a:r>
            <a:r>
              <a:rPr lang="en-US" sz="3200" dirty="0" err="1"/>
              <a:t>obvio</a:t>
            </a:r>
            <a:r>
              <a:rPr lang="en-US" sz="3200" dirty="0"/>
              <a:t>,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ejemplo</a:t>
            </a:r>
            <a:r>
              <a:rPr lang="en-US" sz="3200" dirty="0"/>
              <a:t>, que son </a:t>
            </a:r>
            <a:r>
              <a:rPr lang="en-US" sz="3200" dirty="0" err="1"/>
              <a:t>humanos</a:t>
            </a:r>
            <a:r>
              <a:rPr lang="en-US" sz="3200" dirty="0"/>
              <a:t>). </a:t>
            </a:r>
          </a:p>
          <a:p>
            <a:endParaRPr lang="en-US" sz="3200" dirty="0"/>
          </a:p>
          <a:p>
            <a:r>
              <a:rPr lang="en-US" sz="3200" dirty="0"/>
              <a:t>Al final de </a:t>
            </a:r>
            <a:r>
              <a:rPr lang="en-US" sz="3200" dirty="0" err="1"/>
              <a:t>los</a:t>
            </a:r>
            <a:r>
              <a:rPr lang="en-US" sz="3200" dirty="0"/>
              <a:t> dos minutos, las familias </a:t>
            </a:r>
            <a:r>
              <a:rPr lang="en-US" sz="3200" dirty="0" err="1"/>
              <a:t>podréan</a:t>
            </a:r>
            <a:r>
              <a:rPr lang="en-US" sz="3200" dirty="0"/>
              <a:t> </a:t>
            </a:r>
            <a:r>
              <a:rPr lang="en-US" sz="3200" dirty="0" err="1"/>
              <a:t>compartir</a:t>
            </a:r>
            <a:r>
              <a:rPr lang="en-US" sz="3200" dirty="0"/>
              <a:t> con </a:t>
            </a:r>
            <a:r>
              <a:rPr lang="en-US" sz="3200" dirty="0" err="1"/>
              <a:t>el</a:t>
            </a:r>
            <a:r>
              <a:rPr lang="en-US" sz="3200" dirty="0"/>
              <a:t> grupo </a:t>
            </a:r>
            <a:r>
              <a:rPr lang="en-US" sz="3200" dirty="0" err="1"/>
              <a:t>más</a:t>
            </a:r>
            <a:r>
              <a:rPr lang="en-US" sz="3200" dirty="0"/>
              <a:t> </a:t>
            </a:r>
            <a:r>
              <a:rPr lang="en-US" sz="3200" dirty="0" err="1"/>
              <a:t>grande</a:t>
            </a:r>
            <a:r>
              <a:rPr lang="en-US" sz="3200" dirty="0"/>
              <a:t>.</a:t>
            </a:r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Adapted from </a:t>
            </a:r>
            <a:r>
              <a:rPr lang="en-US" sz="1400" u="sng" dirty="0">
                <a:hlinkClick r:id="rId4"/>
              </a:rPr>
              <a:t>https://www.tinypulse.com/</a:t>
            </a:r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B9CFC-685A-A3D0-F04E-34A8A288F43B}"/>
              </a:ext>
            </a:extLst>
          </p:cNvPr>
          <p:cNvSpPr txBox="1">
            <a:spLocks/>
          </p:cNvSpPr>
          <p:nvPr/>
        </p:nvSpPr>
        <p:spPr>
          <a:xfrm>
            <a:off x="4282586" y="117062"/>
            <a:ext cx="3626828" cy="1498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cap="all" baseline="30000" dirty="0">
                <a:latin typeface="Antenna Black" panose="02000505000000020004" pitchFamily="2" charset="0"/>
              </a:rPr>
              <a:t>ROMPEHIELOS </a:t>
            </a:r>
            <a:endParaRPr lang="en-US" sz="4800" cap="all" baseline="30000" dirty="0">
              <a:latin typeface="Antenna Black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38"/>
          <a:stretch/>
        </p:blipFill>
        <p:spPr>
          <a:xfrm>
            <a:off x="0" y="1095940"/>
            <a:ext cx="12192000" cy="57786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7417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7811" y="137124"/>
            <a:ext cx="8996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/>
              <a:t>REVISANDO EL CONCEPTO PRINCIPAL</a:t>
            </a:r>
            <a:endParaRPr lang="es-MX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694088" y="1344339"/>
            <a:ext cx="6803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La </a:t>
            </a:r>
            <a:r>
              <a:rPr lang="en-US" sz="2800" dirty="0" err="1"/>
              <a:t>última</a:t>
            </a:r>
            <a:r>
              <a:rPr lang="en-US" sz="2800" dirty="0"/>
              <a:t> </a:t>
            </a:r>
            <a:r>
              <a:rPr lang="en-US" sz="2800" dirty="0" err="1"/>
              <a:t>vez</a:t>
            </a:r>
            <a:r>
              <a:rPr lang="en-US" sz="2800" dirty="0"/>
              <a:t> que </a:t>
            </a:r>
            <a:r>
              <a:rPr lang="en-US" sz="2800" dirty="0" err="1"/>
              <a:t>estuvimos</a:t>
            </a:r>
            <a:r>
              <a:rPr lang="en-US" sz="2800" dirty="0"/>
              <a:t> </a:t>
            </a:r>
            <a:r>
              <a:rPr lang="en-US" sz="2800" dirty="0" err="1"/>
              <a:t>juntos</a:t>
            </a:r>
            <a:r>
              <a:rPr lang="en-US" sz="2800" dirty="0"/>
              <a:t> </a:t>
            </a:r>
            <a:r>
              <a:rPr lang="en-US" sz="2800" dirty="0" err="1"/>
              <a:t>reflexionamos</a:t>
            </a:r>
            <a:r>
              <a:rPr lang="en-US" sz="2800" dirty="0"/>
              <a:t> </a:t>
            </a:r>
            <a:r>
              <a:rPr lang="en-US" sz="2800" dirty="0" err="1"/>
              <a:t>sobre</a:t>
            </a:r>
            <a:r>
              <a:rPr lang="en-US" sz="2800" dirty="0"/>
              <a:t> </a:t>
            </a:r>
            <a:r>
              <a:rPr lang="en-US" sz="2800" dirty="0" err="1"/>
              <a:t>el</a:t>
            </a:r>
            <a:r>
              <a:rPr lang="en-US" sz="2800" dirty="0"/>
              <a:t> Primer </a:t>
            </a:r>
            <a:r>
              <a:rPr lang="en-US" sz="2800" dirty="0" err="1"/>
              <a:t>Misterio</a:t>
            </a:r>
            <a:r>
              <a:rPr lang="en-US" sz="2800" dirty="0"/>
              <a:t> </a:t>
            </a:r>
            <a:r>
              <a:rPr lang="en-US" sz="2800" dirty="0" err="1"/>
              <a:t>Gozoso</a:t>
            </a:r>
            <a:r>
              <a:rPr lang="en-US" sz="2800" dirty="0"/>
              <a:t>, la </a:t>
            </a:r>
            <a:r>
              <a:rPr lang="en-US" sz="2800" dirty="0" err="1"/>
              <a:t>Anunciación</a:t>
            </a:r>
            <a:r>
              <a:rPr lang="en-US" sz="2800" dirty="0"/>
              <a:t>. Hoy </a:t>
            </a:r>
            <a:r>
              <a:rPr lang="en-US" sz="2800" dirty="0" err="1"/>
              <a:t>reflexionaremos</a:t>
            </a:r>
            <a:r>
              <a:rPr lang="en-US" sz="2800" dirty="0"/>
              <a:t> </a:t>
            </a:r>
            <a:r>
              <a:rPr lang="en-US" sz="2800" dirty="0" err="1"/>
              <a:t>sobre</a:t>
            </a:r>
            <a:r>
              <a:rPr lang="en-US" sz="2800" dirty="0"/>
              <a:t> </a:t>
            </a:r>
            <a:r>
              <a:rPr lang="en-US" sz="2800" dirty="0" err="1"/>
              <a:t>el</a:t>
            </a:r>
            <a:r>
              <a:rPr lang="en-US" sz="2800" dirty="0"/>
              <a:t> Segundo y </a:t>
            </a:r>
            <a:r>
              <a:rPr lang="en-US" sz="2800" dirty="0" err="1"/>
              <a:t>Tercer</a:t>
            </a:r>
            <a:r>
              <a:rPr lang="en-US" sz="2800" dirty="0"/>
              <a:t> </a:t>
            </a:r>
            <a:r>
              <a:rPr lang="en-US" sz="2800" dirty="0" err="1"/>
              <a:t>Misterios</a:t>
            </a:r>
            <a:r>
              <a:rPr lang="en-US" sz="2800" dirty="0"/>
              <a:t> </a:t>
            </a:r>
            <a:r>
              <a:rPr lang="en-US" sz="2800" dirty="0" err="1"/>
              <a:t>Gozosos</a:t>
            </a:r>
            <a:r>
              <a:rPr lang="en-US" sz="2800" dirty="0"/>
              <a:t>, la </a:t>
            </a:r>
            <a:r>
              <a:rPr lang="en-US" sz="2800" dirty="0" err="1"/>
              <a:t>Visitación</a:t>
            </a:r>
            <a:r>
              <a:rPr lang="en-US" sz="2800" dirty="0"/>
              <a:t> y la Natividad o Nacimiento de Jesús.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1964" y="154541"/>
            <a:ext cx="42130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/>
              <a:t>COMPARTIENDO</a:t>
            </a:r>
            <a:endParaRPr lang="es-MX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77656" y="1338147"/>
            <a:ext cx="943209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Después de </a:t>
            </a:r>
            <a:r>
              <a:rPr lang="en-US" sz="2800" dirty="0" err="1"/>
              <a:t>ver</a:t>
            </a:r>
            <a:r>
              <a:rPr lang="en-US" sz="2800" dirty="0"/>
              <a:t> </a:t>
            </a:r>
            <a:r>
              <a:rPr lang="en-US" sz="2800" dirty="0" err="1"/>
              <a:t>los</a:t>
            </a:r>
            <a:r>
              <a:rPr lang="en-US" sz="2800" dirty="0"/>
              <a:t> videos de En Casa, </a:t>
            </a:r>
            <a:r>
              <a:rPr lang="en-US" sz="2800" dirty="0" err="1"/>
              <a:t>responda</a:t>
            </a:r>
            <a:r>
              <a:rPr lang="en-US" sz="2800" dirty="0"/>
              <a:t> las </a:t>
            </a:r>
            <a:r>
              <a:rPr lang="en-US" sz="2800" dirty="0" err="1"/>
              <a:t>siguientes</a:t>
            </a:r>
            <a:r>
              <a:rPr lang="en-US" sz="2800" dirty="0"/>
              <a:t> </a:t>
            </a:r>
            <a:r>
              <a:rPr lang="en-US" sz="2800" dirty="0" err="1"/>
              <a:t>preguntas</a:t>
            </a:r>
            <a:r>
              <a:rPr lang="en-US" sz="2800" dirty="0"/>
              <a:t>: </a:t>
            </a:r>
          </a:p>
          <a:p>
            <a:r>
              <a:rPr lang="en-US" sz="2800" dirty="0"/>
              <a:t>¿Qué es </a:t>
            </a:r>
            <a:r>
              <a:rPr lang="en-US" sz="2800" dirty="0" err="1"/>
              <a:t>el</a:t>
            </a:r>
            <a:r>
              <a:rPr lang="en-US" sz="2800" dirty="0"/>
              <a:t> </a:t>
            </a:r>
            <a:r>
              <a:rPr lang="en-US" sz="2800" dirty="0" err="1"/>
              <a:t>Evangelio</a:t>
            </a:r>
            <a:r>
              <a:rPr lang="en-US" sz="2800" dirty="0"/>
              <a:t>? ¿Qué </a:t>
            </a:r>
            <a:r>
              <a:rPr lang="en-US" sz="2800" dirty="0" err="1"/>
              <a:t>aprendiste</a:t>
            </a:r>
            <a:r>
              <a:rPr lang="en-US" sz="2800" dirty="0"/>
              <a:t> </a:t>
            </a:r>
            <a:r>
              <a:rPr lang="en-US" sz="2800" dirty="0" err="1"/>
              <a:t>acerca</a:t>
            </a:r>
            <a:r>
              <a:rPr lang="en-US" sz="2800" dirty="0"/>
              <a:t> de </a:t>
            </a:r>
            <a:r>
              <a:rPr lang="en-US" sz="2800" dirty="0" err="1"/>
              <a:t>los</a:t>
            </a:r>
            <a:r>
              <a:rPr lang="en-US" sz="2800" dirty="0"/>
              <a:t> cuatro </a:t>
            </a:r>
            <a:r>
              <a:rPr lang="en-US" sz="2800" dirty="0" err="1"/>
              <a:t>autores</a:t>
            </a:r>
            <a:r>
              <a:rPr lang="en-US" sz="2800" dirty="0"/>
              <a:t> de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Evangelios</a:t>
            </a:r>
            <a:r>
              <a:rPr lang="en-US" sz="2800" dirty="0"/>
              <a:t>?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3" name="xrzq_X1NNa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41035" y="3202407"/>
            <a:ext cx="4572000" cy="2571750"/>
          </a:xfrm>
          <a:prstGeom prst="rect">
            <a:avLst/>
          </a:prstGeom>
        </p:spPr>
      </p:pic>
      <p:pic>
        <p:nvPicPr>
          <p:cNvPr id="3" name="Online Media 2" descr="CONOCIENDO A LOS 4 EVANGELISTAS / CATOLIKIDS">
            <a:hlinkClick r:id="" action="ppaction://media"/>
            <a:extLst>
              <a:ext uri="{FF2B5EF4-FFF2-40B4-BE49-F238E27FC236}">
                <a16:creationId xmlns:a16="http://schemas.microsoft.com/office/drawing/2014/main" id="{4189F7F7-59D8-4A60-769D-1C3CB310E44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939418" y="3202407"/>
            <a:ext cx="4572000" cy="2583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DDCCC3-4318-4079-7B78-6431B837611F}"/>
              </a:ext>
            </a:extLst>
          </p:cNvPr>
          <p:cNvSpPr txBox="1"/>
          <p:nvPr/>
        </p:nvSpPr>
        <p:spPr>
          <a:xfrm>
            <a:off x="552034" y="6334127"/>
            <a:ext cx="506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>
                <a:hlinkClick r:id="rId6"/>
              </a:rPr>
              <a:t>https://www.youtube.com/watch?v=SBQiinMzR_0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20FF40-CBA2-9D03-A244-8502F5CAADD9}"/>
              </a:ext>
            </a:extLst>
          </p:cNvPr>
          <p:cNvSpPr txBox="1"/>
          <p:nvPr/>
        </p:nvSpPr>
        <p:spPr>
          <a:xfrm>
            <a:off x="1615858" y="5964795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 ingles – con subtítulos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35E18-BABE-B527-B936-5B32F4373BF3}"/>
              </a:ext>
            </a:extLst>
          </p:cNvPr>
          <p:cNvSpPr txBox="1"/>
          <p:nvPr/>
        </p:nvSpPr>
        <p:spPr>
          <a:xfrm>
            <a:off x="8165026" y="5860544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 español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2E522C-D16C-4CD0-3897-8DE0D6EA6825}"/>
              </a:ext>
            </a:extLst>
          </p:cNvPr>
          <p:cNvSpPr txBox="1"/>
          <p:nvPr/>
        </p:nvSpPr>
        <p:spPr>
          <a:xfrm>
            <a:off x="7526055" y="6284180"/>
            <a:ext cx="610017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hlinkClick r:id="rId7"/>
              </a:rPr>
              <a:t>https://youtu.be/2TIODLljm3M</a:t>
            </a:r>
            <a:endParaRPr lang="en-US" sz="1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isitation of Our Lady | &quot;Mary set out and went as quickly a… | Flick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7" cy="68803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0BF6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710" y="154541"/>
            <a:ext cx="8534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b="1" dirty="0" smtClean="0"/>
              <a:t>LA VISITACIÓN DE MARÍA A ISABEL </a:t>
            </a:r>
            <a:endParaRPr lang="es-MX" sz="4400" b="1" dirty="0"/>
          </a:p>
        </p:txBody>
      </p:sp>
    </p:spTree>
    <p:extLst>
      <p:ext uri="{BB962C8B-B14F-4D97-AF65-F5344CB8AC3E}">
        <p14:creationId xmlns:p14="http://schemas.microsoft.com/office/powerpoint/2010/main" val="66114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0BF6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2037" y="151610"/>
            <a:ext cx="64679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 </a:t>
            </a:r>
            <a:r>
              <a:rPr lang="en-US" sz="4400" b="1" dirty="0" smtClean="0"/>
              <a:t>CONVERSACIÓN FAMILIAR</a:t>
            </a:r>
            <a:endParaRPr lang="es-MX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54566" y="2147262"/>
            <a:ext cx="53414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/>
              <a:t>Pregunta:</a:t>
            </a:r>
            <a:r>
              <a:rPr lang="en-US" sz="4400" b="1" dirty="0"/>
              <a:t> </a:t>
            </a:r>
          </a:p>
          <a:p>
            <a:pPr algn="ctr"/>
            <a:r>
              <a:rPr lang="en-US" sz="4400" dirty="0"/>
              <a:t>¿Qué gracias </a:t>
            </a:r>
            <a:r>
              <a:rPr lang="en-US" sz="4400" dirty="0" err="1"/>
              <a:t>especiales</a:t>
            </a:r>
            <a:r>
              <a:rPr lang="en-US" sz="4400" dirty="0"/>
              <a:t> se </a:t>
            </a:r>
            <a:r>
              <a:rPr lang="en-US" sz="4400" dirty="0" err="1"/>
              <a:t>pueden</a:t>
            </a:r>
            <a:r>
              <a:rPr lang="en-US" sz="4400" dirty="0"/>
              <a:t> </a:t>
            </a:r>
            <a:r>
              <a:rPr lang="en-US" sz="4400" dirty="0" err="1"/>
              <a:t>ver</a:t>
            </a:r>
            <a:r>
              <a:rPr lang="en-US" sz="4400" dirty="0"/>
              <a:t> en </a:t>
            </a:r>
            <a:r>
              <a:rPr lang="en-US" sz="4400" dirty="0" err="1"/>
              <a:t>este</a:t>
            </a:r>
            <a:r>
              <a:rPr lang="en-US" sz="4400" dirty="0"/>
              <a:t> </a:t>
            </a:r>
            <a:r>
              <a:rPr lang="en-US" sz="4400" dirty="0" err="1"/>
              <a:t>momento</a:t>
            </a:r>
            <a:r>
              <a:rPr lang="en-US" sz="4400" dirty="0"/>
              <a:t> de la </a:t>
            </a:r>
            <a:r>
              <a:rPr lang="en-US" sz="4400" dirty="0" err="1"/>
              <a:t>Visitación</a:t>
            </a:r>
            <a:r>
              <a:rPr lang="en-US" sz="4400" dirty="0"/>
              <a:t>?</a:t>
            </a:r>
          </a:p>
        </p:txBody>
      </p:sp>
      <p:pic>
        <p:nvPicPr>
          <p:cNvPr id="3" name="Picture 2" descr="Rumor de fondo: mayo 20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43" y="1455420"/>
            <a:ext cx="3200400" cy="48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82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074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9623" y="176629"/>
            <a:ext cx="632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VIDEO</a:t>
            </a:r>
            <a:endParaRPr lang="es-MX" sz="11500" b="1" dirty="0"/>
          </a:p>
        </p:txBody>
      </p:sp>
      <p:pic>
        <p:nvPicPr>
          <p:cNvPr id="5" name="Online Media 4" descr="La Natividad de Nuestro Señor">
            <a:hlinkClick r:id="" action="ppaction://media"/>
            <a:extLst>
              <a:ext uri="{FF2B5EF4-FFF2-40B4-BE49-F238E27FC236}">
                <a16:creationId xmlns:a16="http://schemas.microsoft.com/office/drawing/2014/main" id="{1E0FB489-7A51-FFB8-C02A-B996A832A7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59088" y="1178491"/>
            <a:ext cx="8444193" cy="47709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73B190-5404-97A7-3A7D-4D7DAEA73E08}"/>
              </a:ext>
            </a:extLst>
          </p:cNvPr>
          <p:cNvSpPr txBox="1"/>
          <p:nvPr/>
        </p:nvSpPr>
        <p:spPr>
          <a:xfrm>
            <a:off x="4503107" y="6053295"/>
            <a:ext cx="6100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https://youtu.be/XajwBvkv7LM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0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8420"/>
            <a:ext cx="12192000" cy="66907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0BF6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5993" y="178420"/>
            <a:ext cx="6840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CONVERSANDO EN FAMILIA </a:t>
            </a:r>
            <a:endParaRPr lang="es-MX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720468" y="1902945"/>
            <a:ext cx="534143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Pregunta: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¿Qué </a:t>
            </a:r>
            <a:r>
              <a:rPr lang="en-US" sz="4000" dirty="0" err="1">
                <a:solidFill>
                  <a:schemeClr val="bg1"/>
                </a:solidFill>
              </a:rPr>
              <a:t>parte</a:t>
            </a:r>
            <a:r>
              <a:rPr lang="en-US" sz="4000" dirty="0">
                <a:solidFill>
                  <a:schemeClr val="bg1"/>
                </a:solidFill>
              </a:rPr>
              <a:t> de la </a:t>
            </a:r>
            <a:r>
              <a:rPr lang="en-US" sz="4000" dirty="0" err="1">
                <a:solidFill>
                  <a:schemeClr val="bg1"/>
                </a:solidFill>
              </a:rPr>
              <a:t>historia</a:t>
            </a:r>
            <a:r>
              <a:rPr lang="en-US" sz="4000" dirty="0">
                <a:solidFill>
                  <a:schemeClr val="bg1"/>
                </a:solidFill>
              </a:rPr>
              <a:t> del </a:t>
            </a:r>
            <a:r>
              <a:rPr lang="en-US" sz="4000" dirty="0" err="1">
                <a:solidFill>
                  <a:schemeClr val="bg1"/>
                </a:solidFill>
              </a:rPr>
              <a:t>Misterio</a:t>
            </a:r>
            <a:r>
              <a:rPr lang="en-US" sz="4000" dirty="0">
                <a:solidFill>
                  <a:schemeClr val="bg1"/>
                </a:solidFill>
              </a:rPr>
              <a:t> de la Natividad de Nuestro </a:t>
            </a:r>
            <a:r>
              <a:rPr lang="en-US" sz="4000" dirty="0" err="1">
                <a:solidFill>
                  <a:schemeClr val="bg1"/>
                </a:solidFill>
              </a:rPr>
              <a:t>Señor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Jesucristo</a:t>
            </a:r>
            <a:r>
              <a:rPr lang="en-US" sz="4000" dirty="0">
                <a:solidFill>
                  <a:schemeClr val="bg1"/>
                </a:solidFill>
              </a:rPr>
              <a:t> su </a:t>
            </a:r>
            <a:r>
              <a:rPr lang="en-US" sz="4000" dirty="0" err="1">
                <a:solidFill>
                  <a:schemeClr val="bg1"/>
                </a:solidFill>
              </a:rPr>
              <a:t>tu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favorita</a:t>
            </a:r>
            <a:r>
              <a:rPr lang="en-US" sz="4000" dirty="0">
                <a:solidFill>
                  <a:schemeClr val="bg1"/>
                </a:solidFill>
              </a:rPr>
              <a:t>, y </a:t>
            </a:r>
            <a:r>
              <a:rPr lang="en-US" sz="4000" dirty="0" err="1">
                <a:solidFill>
                  <a:schemeClr val="bg1"/>
                </a:solidFill>
              </a:rPr>
              <a:t>por</a:t>
            </a:r>
            <a:r>
              <a:rPr lang="en-US" sz="4000" dirty="0">
                <a:solidFill>
                  <a:schemeClr val="bg1"/>
                </a:solidFill>
              </a:rPr>
              <a:t> qué?</a:t>
            </a:r>
          </a:p>
        </p:txBody>
      </p:sp>
    </p:spTree>
    <p:extLst>
      <p:ext uri="{BB962C8B-B14F-4D97-AF65-F5344CB8AC3E}">
        <p14:creationId xmlns:p14="http://schemas.microsoft.com/office/powerpoint/2010/main" val="2405365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19307</TotalTime>
  <Words>283</Words>
  <Application>Microsoft Office PowerPoint</Application>
  <PresentationFormat>Widescreen</PresentationFormat>
  <Paragraphs>43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Antenna Black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</cp:lastModifiedBy>
  <cp:revision>100</cp:revision>
  <dcterms:created xsi:type="dcterms:W3CDTF">2021-11-19T16:04:10Z</dcterms:created>
  <dcterms:modified xsi:type="dcterms:W3CDTF">2022-07-25T15:13:54Z</dcterms:modified>
</cp:coreProperties>
</file>