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0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6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01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82B4D-1916-4940-BA47-034C17F13286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FE446-0C94-4A03-8736-2A81DBDE3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FE446-0C94-4A03-8736-2A81DBDE3E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4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6E143-1C42-E449-8731-7F8561526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8513F-215A-F144-860F-CF4965084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8D7C8-5029-8E48-B35B-B16E30E6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A3627-E084-AD4D-8675-2C1F59D94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F1E09-AEC6-7E41-AE6C-A7C15A7AC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0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58F01-85FE-C447-8A18-0EABA9ED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424E2-8409-4B4F-83EC-865827AF6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B2B69-FA1B-BB48-B217-138D6F51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206E4-9BCB-BE47-B39F-BA0086E7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B0512-9776-3843-BF66-84487EAE0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5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8B9F6-7C31-1F46-8327-3A3013F4D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958A6-7B7F-594C-9D43-4A4A33FAB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4B285-2712-2847-A8A0-EF76FF06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5BB6A-EC34-6A43-925D-CD9FCBAD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1AC9C-D675-D24E-BFE5-3ABE0B3B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D003-7199-844B-8151-1617F1F9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6EDA1-C5F1-7B47-98CF-C47FE2862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BD0CC-DEC8-FC4C-8056-BB65989FC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F1CDA-02F1-D842-93C6-BE6E0B06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0B820-CAF9-4E4E-B5D8-69FFD9B2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5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2EE33-97D9-C941-ACFC-035910DA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1606B-70F5-0E41-B7F3-31945E1C1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EECA1-EA09-6640-9041-D7E955E9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F19A8-6116-054E-BE4C-4D47C395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F505F-22C7-C04C-8119-776A3A06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152B7-E6F4-0B40-9180-E0D047A2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4451A-1410-EB42-9756-738011EFC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F1DEB-E11F-2449-8691-F050E3898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AE57-148B-2C42-A9E8-D5E7A97F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9CE5B-590C-894F-8F12-C46FF42E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5F126-1471-6241-B31F-7481C0734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7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C6739-FA56-4243-846E-4EA5CD59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DB0D8-ACC1-1B40-861E-1B9C27ACD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DB452-0493-9848-8004-EF6CE10D1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2F69EB-AD29-BB4C-A44D-D88AF213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6A7479-F109-5947-8EFE-DF852F721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87DC4-B725-BE4F-A3FE-81A3E7A5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32A17-282B-0941-9D41-E8568768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F0D55-CA35-A24A-8CAB-B7CC4FE3C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7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EEB54-FD5C-8446-8A1B-1E038C39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C9F68D-B789-2546-9D4C-B1430308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77FC8-B7A7-984A-A4A2-994F574B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C6B92-062A-B343-9205-1C7F2649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3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9F3CB-9528-B341-92BD-B98542290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90B5EE-0BE9-B04D-9DE4-5AC0FD37C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5E9F6-A39F-C048-A438-527F5BAA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6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A8E4-00AE-D84C-AB42-6C56619A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5D22E-A3A2-774F-B89C-38EE63ECD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A65E4-CF53-8148-9DC3-DA09F093C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50A01F-099F-FF4C-8A00-A3D2787D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606A5-FEAD-4644-A273-3C167D8E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6360B2-1819-1E48-B82C-A0299018C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8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B5F7-B88E-5A44-BBFC-82D4DE885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FFEC7-E1DA-0542-A512-A4C795F566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06AD3-7BBD-E949-8001-468DFE524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9CA0F-F566-E047-92BC-AF6DAE288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DD441-23F5-CA48-8EC4-A4974DAC4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BAE4CE-7191-964A-951E-ECBBB57D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5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D5371-E59D-9A40-A377-0AED95C4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7700E-8159-0B49-A6C7-70D9438AA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F66A8-3C19-AA45-AEF6-E960D32D7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FD136-A17E-7548-82CD-4CAD5647BD74}" type="datetimeFigureOut">
              <a:rPr lang="en-US" smtClean="0"/>
              <a:t>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61CCD-942A-6940-AA82-D97570D3A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F4026-1CD4-4F47-869F-C73BBAF96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E7B49-F68F-8844-985B-A188792D0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8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55GT3wIlVDE" TargetMode="External"/><Relationship Id="rId4" Type="http://schemas.openxmlformats.org/officeDocument/2006/relationships/hyperlink" Target="https://youtu.be/55GT3wIlV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5" r="-65"/>
          <a:stretch/>
        </p:blipFill>
        <p:spPr>
          <a:xfrm>
            <a:off x="-15239" y="0"/>
            <a:ext cx="122301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3999" y="874395"/>
            <a:ext cx="9220200" cy="893445"/>
          </a:xfrm>
          <a:prstGeom prst="rect">
            <a:avLst/>
          </a:prstGeom>
          <a:solidFill>
            <a:schemeClr val="bg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517071" y="1024232"/>
            <a:ext cx="9144000" cy="1108445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7200" b="1" baseline="30000" dirty="0">
                <a:solidFill>
                  <a:schemeClr val="bg1">
                    <a:lumMod val="95000"/>
                  </a:schemeClr>
                </a:solidFill>
              </a:rPr>
              <a:t>FAMILIAS FORMANDO DISCÍPULOS</a:t>
            </a:r>
            <a:endParaRPr lang="en-US" sz="7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134" y="2057460"/>
            <a:ext cx="5361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baseline="30000" dirty="0">
                <a:solidFill>
                  <a:schemeClr val="bg1">
                    <a:lumMod val="95000"/>
                  </a:schemeClr>
                </a:solidFill>
              </a:rPr>
              <a:t>LECCIÓN </a:t>
            </a:r>
            <a:r>
              <a:rPr lang="en-US" sz="4800" b="1" baseline="30000" dirty="0" smtClean="0">
                <a:solidFill>
                  <a:schemeClr val="bg1">
                    <a:lumMod val="95000"/>
                  </a:schemeClr>
                </a:solidFill>
              </a:rPr>
              <a:t>5 </a:t>
            </a:r>
            <a:r>
              <a:rPr lang="en-US" sz="4800" b="1" baseline="30000" dirty="0">
                <a:solidFill>
                  <a:schemeClr val="bg1">
                    <a:lumMod val="95000"/>
                  </a:schemeClr>
                </a:solidFill>
              </a:rPr>
              <a:t>- SEMANA </a:t>
            </a:r>
            <a:r>
              <a:rPr lang="en-US" sz="4800" b="1" baseline="30000" dirty="0" smtClean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en-US" sz="4800" b="1" baseline="30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8000">
              <a:schemeClr val="accent4">
                <a:lumMod val="60000"/>
                <a:lumOff val="40000"/>
              </a:schemeClr>
            </a:gs>
            <a:gs pos="83000">
              <a:schemeClr val="bg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1549" y="-27660"/>
            <a:ext cx="12335098" cy="11488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090" y="1536821"/>
            <a:ext cx="3459613" cy="5339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1BFE06-A799-7E47-B205-80DC6D3AC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6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Mi </a:t>
            </a:r>
            <a:r>
              <a:rPr lang="es-ES_tradnl" sz="5400" dirty="0">
                <a:solidFill>
                  <a:schemeClr val="bg1"/>
                </a:solidFill>
                <a:latin typeface="+mn-lt"/>
              </a:rPr>
              <a:t>Bautismo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25D47E-1510-6B40-B203-2638FEF3019D}"/>
              </a:ext>
            </a:extLst>
          </p:cNvPr>
          <p:cNvSpPr txBox="1"/>
          <p:nvPr/>
        </p:nvSpPr>
        <p:spPr>
          <a:xfrm>
            <a:off x="488177" y="1297903"/>
            <a:ext cx="786991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¿Qué edad tenías cuando te bautizaron?</a:t>
            </a:r>
          </a:p>
          <a:p>
            <a:r>
              <a:rPr lang="es-ES_tradnl" sz="2000" dirty="0"/>
              <a:t>¿Qué sabes sobre tu propio bautismo?</a:t>
            </a:r>
          </a:p>
          <a:p>
            <a:r>
              <a:rPr lang="es-ES_tradnl" sz="2000" dirty="0"/>
              <a:t>Si fuiste bautizado como adulto, ¿por qué pediste que te bautizaran?</a:t>
            </a:r>
          </a:p>
          <a:p>
            <a:r>
              <a:rPr lang="es-ES_tradnl" sz="2000" dirty="0"/>
              <a:t>¿Cómo crees que estás respondiendo al llamado de Dios de vivir tu bautismo?</a:t>
            </a:r>
          </a:p>
          <a:p>
            <a:r>
              <a:rPr lang="es-ES_tradnl" sz="2000" dirty="0"/>
              <a:t>¿Te ha ayudado Jesús a vivir tu bautismo y, de ser así, cuándo o cómo?</a:t>
            </a:r>
          </a:p>
          <a:p>
            <a:r>
              <a:rPr lang="es-ES_tradnl" sz="2000" dirty="0"/>
              <a:t>¿Qué recuerda del bautismo de cada uno de tus hijos?</a:t>
            </a:r>
          </a:p>
          <a:p>
            <a:r>
              <a:rPr lang="es-ES_tradnl" sz="2000" dirty="0"/>
              <a:t>¿Por qué era importante para ustedes que sus hijos se bautizaran?</a:t>
            </a:r>
          </a:p>
          <a:p>
            <a:r>
              <a:rPr lang="es-ES_tradnl" sz="2000" dirty="0"/>
              <a:t>¿Qué esperan de sus hijos mientras responden al llamado de Dios de vivir su bautismo y participar en la misión de Jesús en el mundo?</a:t>
            </a:r>
          </a:p>
          <a:p>
            <a:endParaRPr lang="es-ES_tradnl" sz="2000" dirty="0"/>
          </a:p>
          <a:p>
            <a:r>
              <a:rPr lang="es-ES_tradnl" sz="2000" dirty="0"/>
              <a:t>Para los hijos: ¿Qué esperas de tus padres mientras responden al llamado de Dios de vivir su bautismo y participar en la misión de Jesús?</a:t>
            </a:r>
          </a:p>
          <a:p>
            <a:endParaRPr lang="es-ES_tradnl" sz="2400" dirty="0"/>
          </a:p>
          <a:p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26147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100" y="-78658"/>
            <a:ext cx="12268200" cy="119625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18A5B7-F5FB-A641-88F3-47BA22F1C328}"/>
              </a:ext>
            </a:extLst>
          </p:cNvPr>
          <p:cNvSpPr/>
          <p:nvPr/>
        </p:nvSpPr>
        <p:spPr>
          <a:xfrm>
            <a:off x="1707115" y="1641762"/>
            <a:ext cx="964668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</a:rPr>
              <a:t>Querido Padre Celestial, Te damos gracias por amarnos y por enviar a tu amado Hijo, Jesús, para salvarnos de nuestros pecados. Ahora que hemos reflexionado sobre el Bautismo de Jesús y sobre nuestros propios bautismos, le pedimos a Jesús con el Espíritu Santo que esté entre nosotros, mientras nos bendecimos unos a otros con agua bendita en el nombre del Padre, del Hijo y del Espíritu Santo.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C167E-97BA-1A47-A392-C871070F9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657" y="-7418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Oración</a:t>
            </a:r>
          </a:p>
        </p:txBody>
      </p:sp>
    </p:spTree>
    <p:extLst>
      <p:ext uri="{BB962C8B-B14F-4D97-AF65-F5344CB8AC3E}">
        <p14:creationId xmlns:p14="http://schemas.microsoft.com/office/powerpoint/2010/main" val="3934200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0" y="263996"/>
            <a:ext cx="12268200" cy="6618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398785"/>
            <a:ext cx="12268200" cy="11176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54964-FE60-CE44-BD3B-A543DFC6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8785"/>
            <a:ext cx="10515600" cy="1325563"/>
          </a:xfrm>
        </p:spPr>
        <p:txBody>
          <a:bodyPr/>
          <a:lstStyle/>
          <a:p>
            <a:pPr algn="ctr"/>
            <a:r>
              <a:rPr lang="es-ES_tradnl" dirty="0">
                <a:solidFill>
                  <a:schemeClr val="bg1"/>
                </a:solidFill>
                <a:latin typeface="+mn-lt"/>
              </a:rPr>
              <a:t>Renovación de Promesas Bautismales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CB4D7C-695A-CA4A-AD57-17E36FAE1E78}"/>
              </a:ext>
            </a:extLst>
          </p:cNvPr>
          <p:cNvSpPr txBox="1"/>
          <p:nvPr/>
        </p:nvSpPr>
        <p:spPr>
          <a:xfrm>
            <a:off x="1446338" y="1310071"/>
            <a:ext cx="93755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Líder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¿</a:t>
            </a:r>
            <a:r>
              <a:rPr lang="en-US" sz="2000" dirty="0" err="1">
                <a:solidFill>
                  <a:schemeClr val="bg1"/>
                </a:solidFill>
              </a:rPr>
              <a:t>Renuncian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ustedes</a:t>
            </a:r>
            <a:r>
              <a:rPr lang="en-US" sz="2000" dirty="0">
                <a:solidFill>
                  <a:schemeClr val="bg1"/>
                </a:solidFill>
              </a:rPr>
              <a:t> a </a:t>
            </a:r>
            <a:r>
              <a:rPr lang="en-US" sz="2000" dirty="0" err="1">
                <a:solidFill>
                  <a:schemeClr val="bg1"/>
                </a:solidFill>
              </a:rPr>
              <a:t>Satanás</a:t>
            </a:r>
            <a:r>
              <a:rPr lang="en-US" sz="2000" dirty="0">
                <a:solidFill>
                  <a:schemeClr val="bg1"/>
                </a:solidFill>
              </a:rPr>
              <a:t>? </a:t>
            </a:r>
            <a:r>
              <a:rPr lang="en-US" sz="2000" b="1" dirty="0">
                <a:solidFill>
                  <a:schemeClr val="bg1"/>
                </a:solidFill>
              </a:rPr>
              <a:t>R. </a:t>
            </a:r>
            <a:r>
              <a:rPr lang="en-US" sz="2000" b="1" dirty="0" err="1">
                <a:solidFill>
                  <a:schemeClr val="bg1"/>
                </a:solidFill>
              </a:rPr>
              <a:t>Sí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renuncio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Líder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¿</a:t>
            </a:r>
            <a:r>
              <a:rPr lang="en-US" sz="2000" dirty="0" err="1">
                <a:solidFill>
                  <a:schemeClr val="bg1"/>
                </a:solidFill>
              </a:rPr>
              <a:t>Renuncian</a:t>
            </a:r>
            <a:r>
              <a:rPr lang="en-US" sz="2000" dirty="0">
                <a:solidFill>
                  <a:schemeClr val="bg1"/>
                </a:solidFill>
              </a:rPr>
              <a:t> a </a:t>
            </a:r>
            <a:r>
              <a:rPr lang="en-US" sz="2000" dirty="0" err="1">
                <a:solidFill>
                  <a:schemeClr val="bg1"/>
                </a:solidFill>
              </a:rPr>
              <a:t>todas</a:t>
            </a:r>
            <a:r>
              <a:rPr lang="en-US" sz="2000" dirty="0">
                <a:solidFill>
                  <a:schemeClr val="bg1"/>
                </a:solidFill>
              </a:rPr>
              <a:t> sus </a:t>
            </a:r>
            <a:r>
              <a:rPr lang="en-US" sz="2000" dirty="0" err="1">
                <a:solidFill>
                  <a:schemeClr val="bg1"/>
                </a:solidFill>
              </a:rPr>
              <a:t>obras</a:t>
            </a:r>
            <a:r>
              <a:rPr lang="en-US" sz="2000" dirty="0">
                <a:solidFill>
                  <a:schemeClr val="bg1"/>
                </a:solidFill>
              </a:rPr>
              <a:t>? </a:t>
            </a:r>
            <a:r>
              <a:rPr lang="en-US" sz="2000" b="1" dirty="0">
                <a:solidFill>
                  <a:schemeClr val="bg1"/>
                </a:solidFill>
              </a:rPr>
              <a:t>R. </a:t>
            </a:r>
            <a:r>
              <a:rPr lang="en-US" sz="2000" b="1" dirty="0" err="1">
                <a:solidFill>
                  <a:schemeClr val="bg1"/>
                </a:solidFill>
              </a:rPr>
              <a:t>Sí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renuncio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Líder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¿</a:t>
            </a:r>
            <a:r>
              <a:rPr lang="en-US" sz="2000" dirty="0" err="1">
                <a:solidFill>
                  <a:schemeClr val="bg1"/>
                </a:solidFill>
              </a:rPr>
              <a:t>Renuncian</a:t>
            </a:r>
            <a:r>
              <a:rPr lang="en-US" sz="2000" dirty="0">
                <a:solidFill>
                  <a:schemeClr val="bg1"/>
                </a:solidFill>
              </a:rPr>
              <a:t> a </a:t>
            </a:r>
            <a:r>
              <a:rPr lang="en-US" sz="2000" dirty="0" err="1">
                <a:solidFill>
                  <a:schemeClr val="bg1"/>
                </a:solidFill>
              </a:rPr>
              <a:t>todas</a:t>
            </a:r>
            <a:r>
              <a:rPr lang="en-US" sz="2000" dirty="0">
                <a:solidFill>
                  <a:schemeClr val="bg1"/>
                </a:solidFill>
              </a:rPr>
              <a:t> sus </a:t>
            </a:r>
            <a:r>
              <a:rPr lang="en-US" sz="2000" dirty="0" err="1">
                <a:solidFill>
                  <a:schemeClr val="bg1"/>
                </a:solidFill>
              </a:rPr>
              <a:t>seducciones</a:t>
            </a:r>
            <a:r>
              <a:rPr lang="en-US" sz="2000" dirty="0">
                <a:solidFill>
                  <a:schemeClr val="bg1"/>
                </a:solidFill>
              </a:rPr>
              <a:t>? </a:t>
            </a:r>
            <a:r>
              <a:rPr lang="en-US" sz="2000" b="1" dirty="0">
                <a:solidFill>
                  <a:schemeClr val="bg1"/>
                </a:solidFill>
              </a:rPr>
              <a:t>R. </a:t>
            </a:r>
            <a:r>
              <a:rPr lang="en-US" sz="2000" b="1" dirty="0" err="1">
                <a:solidFill>
                  <a:schemeClr val="bg1"/>
                </a:solidFill>
              </a:rPr>
              <a:t>Sí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renuncio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Líder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¿</a:t>
            </a:r>
            <a:r>
              <a:rPr lang="en-US" sz="2000" dirty="0" err="1">
                <a:solidFill>
                  <a:schemeClr val="bg1"/>
                </a:solidFill>
              </a:rPr>
              <a:t>Creen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ustedes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Dios, Padre </a:t>
            </a:r>
            <a:r>
              <a:rPr lang="en-US" sz="2000" dirty="0" err="1">
                <a:solidFill>
                  <a:schemeClr val="bg1"/>
                </a:solidFill>
              </a:rPr>
              <a:t>Todopoderoso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creador</a:t>
            </a:r>
            <a:r>
              <a:rPr lang="en-US" sz="2000" dirty="0">
                <a:solidFill>
                  <a:schemeClr val="bg1"/>
                </a:solidFill>
              </a:rPr>
              <a:t> del </a:t>
            </a:r>
            <a:r>
              <a:rPr lang="en-US" sz="2000" dirty="0" err="1">
                <a:solidFill>
                  <a:schemeClr val="bg1"/>
                </a:solidFill>
              </a:rPr>
              <a:t>cielo</a:t>
            </a:r>
            <a:r>
              <a:rPr lang="en-US" sz="2000" dirty="0">
                <a:solidFill>
                  <a:schemeClr val="bg1"/>
                </a:solidFill>
              </a:rPr>
              <a:t> y de la tierra?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R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>
                <a:solidFill>
                  <a:schemeClr val="bg1"/>
                </a:solidFill>
              </a:rPr>
              <a:t>Sí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creo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b="1" dirty="0" err="1">
                <a:solidFill>
                  <a:schemeClr val="bg1"/>
                </a:solidFill>
              </a:rPr>
              <a:t>Líder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¿</a:t>
            </a:r>
            <a:r>
              <a:rPr lang="en-US" sz="2000" dirty="0" err="1">
                <a:solidFill>
                  <a:schemeClr val="bg1"/>
                </a:solidFill>
              </a:rPr>
              <a:t>Creen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Jesucristo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su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Hijo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único</a:t>
            </a:r>
            <a:r>
              <a:rPr lang="en-US" sz="2000" dirty="0">
                <a:solidFill>
                  <a:schemeClr val="bg1"/>
                </a:solidFill>
              </a:rPr>
              <a:t> y </a:t>
            </a:r>
            <a:r>
              <a:rPr lang="en-US" sz="2000" dirty="0" err="1">
                <a:solidFill>
                  <a:schemeClr val="bg1"/>
                </a:solidFill>
              </a:rPr>
              <a:t>Señor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nuestro</a:t>
            </a:r>
            <a:r>
              <a:rPr lang="en-US" sz="2000" dirty="0">
                <a:solidFill>
                  <a:schemeClr val="bg1"/>
                </a:solidFill>
              </a:rPr>
              <a:t>, que </a:t>
            </a:r>
            <a:r>
              <a:rPr lang="en-US" sz="2000" dirty="0" err="1">
                <a:solidFill>
                  <a:schemeClr val="bg1"/>
                </a:solidFill>
              </a:rPr>
              <a:t>nació</a:t>
            </a:r>
            <a:r>
              <a:rPr lang="en-US" sz="2000" dirty="0">
                <a:solidFill>
                  <a:schemeClr val="bg1"/>
                </a:solidFill>
              </a:rPr>
              <a:t> de la Virgen María, </a:t>
            </a:r>
            <a:r>
              <a:rPr lang="en-US" sz="2000" dirty="0" err="1">
                <a:solidFill>
                  <a:schemeClr val="bg1"/>
                </a:solidFill>
              </a:rPr>
              <a:t>fue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crucificado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padeció</a:t>
            </a:r>
            <a:r>
              <a:rPr lang="en-US" sz="2000" dirty="0">
                <a:solidFill>
                  <a:schemeClr val="bg1"/>
                </a:solidFill>
              </a:rPr>
              <a:t> y </a:t>
            </a:r>
            <a:r>
              <a:rPr lang="en-US" sz="2000" dirty="0" err="1">
                <a:solidFill>
                  <a:schemeClr val="bg1"/>
                </a:solidFill>
              </a:rPr>
              <a:t>murió</a:t>
            </a:r>
            <a:r>
              <a:rPr lang="en-US" sz="2000" dirty="0">
                <a:solidFill>
                  <a:schemeClr val="bg1"/>
                </a:solidFill>
              </a:rPr>
              <a:t> por </a:t>
            </a:r>
            <a:r>
              <a:rPr lang="en-US" sz="2000" dirty="0" err="1">
                <a:solidFill>
                  <a:schemeClr val="bg1"/>
                </a:solidFill>
              </a:rPr>
              <a:t>nosotros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resucitó</a:t>
            </a:r>
            <a:r>
              <a:rPr lang="en-US" sz="2000" dirty="0">
                <a:solidFill>
                  <a:schemeClr val="bg1"/>
                </a:solidFill>
              </a:rPr>
              <a:t> y </a:t>
            </a:r>
            <a:r>
              <a:rPr lang="en-US" sz="2000" dirty="0" err="1">
                <a:solidFill>
                  <a:schemeClr val="bg1"/>
                </a:solidFill>
              </a:rPr>
              <a:t>está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sentado</a:t>
            </a:r>
            <a:r>
              <a:rPr lang="en-US" sz="2000" dirty="0">
                <a:solidFill>
                  <a:schemeClr val="bg1"/>
                </a:solidFill>
              </a:rPr>
              <a:t> a la </a:t>
            </a:r>
            <a:r>
              <a:rPr lang="en-US" sz="2000" dirty="0" err="1">
                <a:solidFill>
                  <a:schemeClr val="bg1"/>
                </a:solidFill>
              </a:rPr>
              <a:t>derecha</a:t>
            </a:r>
            <a:r>
              <a:rPr lang="en-US" sz="2000" dirty="0">
                <a:solidFill>
                  <a:schemeClr val="bg1"/>
                </a:solidFill>
              </a:rPr>
              <a:t> del Padre</a:t>
            </a:r>
            <a:r>
              <a:rPr lang="en-US" sz="2000" b="1" dirty="0">
                <a:solidFill>
                  <a:schemeClr val="bg1"/>
                </a:solidFill>
              </a:rPr>
              <a:t>? R. </a:t>
            </a:r>
            <a:r>
              <a:rPr lang="en-US" sz="2000" b="1" dirty="0" err="1">
                <a:solidFill>
                  <a:schemeClr val="bg1"/>
                </a:solidFill>
              </a:rPr>
              <a:t>Sí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creo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Líder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¿</a:t>
            </a:r>
            <a:r>
              <a:rPr lang="en-US" sz="2000" dirty="0" err="1">
                <a:solidFill>
                  <a:schemeClr val="bg1"/>
                </a:solidFill>
              </a:rPr>
              <a:t>Creen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el </a:t>
            </a:r>
            <a:r>
              <a:rPr lang="en-US" sz="2000" dirty="0" err="1">
                <a:solidFill>
                  <a:schemeClr val="bg1"/>
                </a:solidFill>
              </a:rPr>
              <a:t>Espíritu</a:t>
            </a:r>
            <a:r>
              <a:rPr lang="en-US" sz="2000" dirty="0">
                <a:solidFill>
                  <a:schemeClr val="bg1"/>
                </a:solidFill>
              </a:rPr>
              <a:t> Santo,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la </a:t>
            </a:r>
            <a:r>
              <a:rPr lang="en-US" sz="2000" dirty="0" err="1">
                <a:solidFill>
                  <a:schemeClr val="bg1"/>
                </a:solidFill>
              </a:rPr>
              <a:t>santa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Iglesia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Católica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la </a:t>
            </a:r>
            <a:r>
              <a:rPr lang="en-US" sz="2000" dirty="0" err="1">
                <a:solidFill>
                  <a:schemeClr val="bg1"/>
                </a:solidFill>
              </a:rPr>
              <a:t>comunión</a:t>
            </a:r>
            <a:r>
              <a:rPr lang="en-US" sz="2000" dirty="0">
                <a:solidFill>
                  <a:schemeClr val="bg1"/>
                </a:solidFill>
              </a:rPr>
              <a:t> de los santos,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el </a:t>
            </a:r>
            <a:r>
              <a:rPr lang="en-US" sz="2000" dirty="0" err="1">
                <a:solidFill>
                  <a:schemeClr val="bg1"/>
                </a:solidFill>
              </a:rPr>
              <a:t>perdón</a:t>
            </a:r>
            <a:r>
              <a:rPr lang="en-US" sz="2000" dirty="0">
                <a:solidFill>
                  <a:schemeClr val="bg1"/>
                </a:solidFill>
              </a:rPr>
              <a:t> de los </a:t>
            </a:r>
            <a:r>
              <a:rPr lang="en-US" sz="2000" dirty="0" err="1">
                <a:solidFill>
                  <a:schemeClr val="bg1"/>
                </a:solidFill>
              </a:rPr>
              <a:t>pecados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la </a:t>
            </a:r>
            <a:r>
              <a:rPr lang="en-US" sz="2000" dirty="0" err="1">
                <a:solidFill>
                  <a:schemeClr val="bg1"/>
                </a:solidFill>
              </a:rPr>
              <a:t>resurrección</a:t>
            </a:r>
            <a:r>
              <a:rPr lang="en-US" sz="2000" dirty="0">
                <a:solidFill>
                  <a:schemeClr val="bg1"/>
                </a:solidFill>
              </a:rPr>
              <a:t> de los </a:t>
            </a:r>
            <a:r>
              <a:rPr lang="en-US" sz="2000" dirty="0" err="1">
                <a:solidFill>
                  <a:schemeClr val="bg1"/>
                </a:solidFill>
              </a:rPr>
              <a:t>muertos</a:t>
            </a:r>
            <a:r>
              <a:rPr lang="en-US" sz="2000" dirty="0">
                <a:solidFill>
                  <a:schemeClr val="bg1"/>
                </a:solidFill>
              </a:rPr>
              <a:t> y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la </a:t>
            </a:r>
            <a:r>
              <a:rPr lang="en-US" sz="2000" dirty="0" err="1">
                <a:solidFill>
                  <a:schemeClr val="bg1"/>
                </a:solidFill>
              </a:rPr>
              <a:t>vida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eterna</a:t>
            </a:r>
            <a:r>
              <a:rPr lang="en-US" sz="2000" dirty="0">
                <a:solidFill>
                  <a:schemeClr val="bg1"/>
                </a:solidFill>
              </a:rPr>
              <a:t>? </a:t>
            </a:r>
            <a:r>
              <a:rPr lang="en-US" sz="2000" b="1" dirty="0">
                <a:solidFill>
                  <a:schemeClr val="bg1"/>
                </a:solidFill>
              </a:rPr>
              <a:t>R. </a:t>
            </a:r>
            <a:r>
              <a:rPr lang="en-US" sz="2000" b="1" dirty="0" err="1">
                <a:solidFill>
                  <a:schemeClr val="bg1"/>
                </a:solidFill>
              </a:rPr>
              <a:t>Sí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creo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000" b="1" dirty="0" err="1">
                <a:solidFill>
                  <a:schemeClr val="bg1"/>
                </a:solidFill>
              </a:rPr>
              <a:t>Líder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Ésta</a:t>
            </a:r>
            <a:r>
              <a:rPr lang="en-US" sz="2000" dirty="0">
                <a:solidFill>
                  <a:schemeClr val="bg1"/>
                </a:solidFill>
              </a:rPr>
              <a:t> es </a:t>
            </a:r>
            <a:r>
              <a:rPr lang="en-US" sz="2000" dirty="0" err="1">
                <a:solidFill>
                  <a:schemeClr val="bg1"/>
                </a:solidFill>
              </a:rPr>
              <a:t>nuestra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fe</a:t>
            </a:r>
            <a:r>
              <a:rPr lang="en-US" sz="2000" dirty="0">
                <a:solidFill>
                  <a:schemeClr val="bg1"/>
                </a:solidFill>
              </a:rPr>
              <a:t>.  </a:t>
            </a:r>
            <a:r>
              <a:rPr lang="en-US" sz="2000" dirty="0" err="1">
                <a:solidFill>
                  <a:schemeClr val="bg1"/>
                </a:solidFill>
              </a:rPr>
              <a:t>Ésta</a:t>
            </a:r>
            <a:r>
              <a:rPr lang="en-US" sz="2000" dirty="0">
                <a:solidFill>
                  <a:schemeClr val="bg1"/>
                </a:solidFill>
              </a:rPr>
              <a:t> es la </a:t>
            </a:r>
            <a:r>
              <a:rPr lang="en-US" sz="2000" dirty="0" err="1">
                <a:solidFill>
                  <a:schemeClr val="bg1"/>
                </a:solidFill>
              </a:rPr>
              <a:t>fe</a:t>
            </a:r>
            <a:r>
              <a:rPr lang="en-US" sz="2000" dirty="0">
                <a:solidFill>
                  <a:schemeClr val="bg1"/>
                </a:solidFill>
              </a:rPr>
              <a:t> de la </a:t>
            </a:r>
            <a:r>
              <a:rPr lang="en-US" sz="2000" dirty="0" err="1">
                <a:solidFill>
                  <a:schemeClr val="bg1"/>
                </a:solidFill>
              </a:rPr>
              <a:t>Iglesia</a:t>
            </a:r>
            <a:r>
              <a:rPr lang="en-US" sz="2000" dirty="0">
                <a:solidFill>
                  <a:schemeClr val="bg1"/>
                </a:solidFill>
              </a:rPr>
              <a:t>, que </a:t>
            </a:r>
            <a:r>
              <a:rPr lang="en-US" sz="2000" dirty="0" err="1">
                <a:solidFill>
                  <a:schemeClr val="bg1"/>
                </a:solidFill>
              </a:rPr>
              <a:t>nos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gloriamos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profesar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Jesucristo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nuestro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Señor</a:t>
            </a:r>
            <a:r>
              <a:rPr lang="en-US" sz="2000" dirty="0">
                <a:solidFill>
                  <a:schemeClr val="bg1"/>
                </a:solidFill>
              </a:rPr>
              <a:t>.   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R</a:t>
            </a:r>
            <a:r>
              <a:rPr lang="en-US" sz="2000" b="1" dirty="0">
                <a:solidFill>
                  <a:schemeClr val="bg1"/>
                </a:solidFill>
              </a:rPr>
              <a:t>. </a:t>
            </a:r>
            <a:r>
              <a:rPr lang="en-US" sz="2000" b="1" dirty="0" err="1">
                <a:solidFill>
                  <a:schemeClr val="bg1"/>
                </a:solidFill>
              </a:rPr>
              <a:t>Amén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24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100" y="-398785"/>
            <a:ext cx="12268200" cy="111760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301" y="4263328"/>
            <a:ext cx="2165248" cy="2213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CC182D-D2F9-1747-88C1-4CE5AC946225}"/>
              </a:ext>
            </a:extLst>
          </p:cNvPr>
          <p:cNvSpPr txBox="1"/>
          <p:nvPr/>
        </p:nvSpPr>
        <p:spPr>
          <a:xfrm>
            <a:off x="3942572" y="-255484"/>
            <a:ext cx="4304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dirty="0">
                <a:solidFill>
                  <a:schemeClr val="bg1"/>
                </a:solidFill>
              </a:rPr>
              <a:t>Próxima reunión</a:t>
            </a:r>
          </a:p>
        </p:txBody>
      </p:sp>
    </p:spTree>
    <p:extLst>
      <p:ext uri="{BB962C8B-B14F-4D97-AF65-F5344CB8AC3E}">
        <p14:creationId xmlns:p14="http://schemas.microsoft.com/office/powerpoint/2010/main" val="788729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860" y="0"/>
            <a:ext cx="122301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6200" y="-1"/>
            <a:ext cx="12268200" cy="1078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2279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 err="1" smtClean="0">
                <a:solidFill>
                  <a:schemeClr val="bg1"/>
                </a:solidFill>
                <a:latin typeface="+mn-lt"/>
              </a:rPr>
              <a:t>Materiales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723047-257C-3F48-91F9-39774F417A04}"/>
              </a:ext>
            </a:extLst>
          </p:cNvPr>
          <p:cNvSpPr/>
          <p:nvPr/>
        </p:nvSpPr>
        <p:spPr>
          <a:xfrm>
            <a:off x="1602264" y="2038986"/>
            <a:ext cx="891127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Agua </a:t>
            </a:r>
            <a:r>
              <a:rPr lang="en-US" sz="4000" dirty="0" err="1">
                <a:solidFill>
                  <a:schemeClr val="bg1"/>
                </a:solidFill>
              </a:rPr>
              <a:t>bendita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err="1">
                <a:solidFill>
                  <a:schemeClr val="bg1"/>
                </a:solidFill>
              </a:rPr>
              <a:t>Velas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bautismales</a:t>
            </a:r>
            <a:r>
              <a:rPr lang="en-US" sz="4000" dirty="0">
                <a:solidFill>
                  <a:schemeClr val="bg1"/>
                </a:solidFill>
              </a:rPr>
              <a:t>/</a:t>
            </a:r>
            <a:r>
              <a:rPr lang="en-US" sz="4000" dirty="0" err="1">
                <a:solidFill>
                  <a:schemeClr val="bg1"/>
                </a:solidFill>
              </a:rPr>
              <a:t>sacramentales</a:t>
            </a:r>
            <a:r>
              <a:rPr lang="en-US" sz="4000" dirty="0">
                <a:solidFill>
                  <a:schemeClr val="bg1"/>
                </a:solidFill>
              </a:rPr>
              <a:t>/</a:t>
            </a:r>
            <a:r>
              <a:rPr lang="en-US" sz="4000" dirty="0" err="1">
                <a:solidFill>
                  <a:schemeClr val="bg1"/>
                </a:solidFill>
              </a:rPr>
              <a:t>ropón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bautismal</a:t>
            </a:r>
            <a:r>
              <a:rPr lang="en-US" sz="4000" dirty="0">
                <a:solidFill>
                  <a:schemeClr val="bg1"/>
                </a:solidFill>
              </a:rPr>
              <a:t>/ </a:t>
            </a:r>
            <a:r>
              <a:rPr lang="en-US" sz="4000" dirty="0" err="1">
                <a:solidFill>
                  <a:schemeClr val="bg1"/>
                </a:solidFill>
              </a:rPr>
              <a:t>fotos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312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50611A-DFDC-EC4A-9C7D-9A6075ED1641}"/>
              </a:ext>
            </a:extLst>
          </p:cNvPr>
          <p:cNvSpPr/>
          <p:nvPr/>
        </p:nvSpPr>
        <p:spPr>
          <a:xfrm>
            <a:off x="3285392" y="675686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Aprender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la </a:t>
            </a:r>
            <a:r>
              <a:rPr lang="en-US" dirty="0" err="1"/>
              <a:t>Epifanía</a:t>
            </a:r>
            <a:r>
              <a:rPr lang="en-US" dirty="0"/>
              <a:t> y </a:t>
            </a:r>
            <a:r>
              <a:rPr lang="en-US" dirty="0" err="1"/>
              <a:t>compartir</a:t>
            </a:r>
            <a:r>
              <a:rPr lang="en-US" dirty="0"/>
              <a:t> las </a:t>
            </a:r>
            <a:r>
              <a:rPr lang="en-US" dirty="0" err="1"/>
              <a:t>experiencias</a:t>
            </a:r>
            <a:r>
              <a:rPr lang="en-US" dirty="0"/>
              <a:t> </a:t>
            </a:r>
            <a:r>
              <a:rPr lang="en-US" dirty="0" err="1"/>
              <a:t>familiares</a:t>
            </a:r>
            <a:r>
              <a:rPr lang="en-US" dirty="0"/>
              <a:t> de la </a:t>
            </a:r>
            <a:r>
              <a:rPr lang="en-US" dirty="0" err="1"/>
              <a:t>Bendición</a:t>
            </a:r>
            <a:r>
              <a:rPr lang="en-US" dirty="0"/>
              <a:t> de </a:t>
            </a:r>
            <a:r>
              <a:rPr lang="en-US" dirty="0" err="1"/>
              <a:t>Epifanía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Familia.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Reflexionar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el Primer </a:t>
            </a:r>
            <a:r>
              <a:rPr lang="en-US" dirty="0" err="1"/>
              <a:t>Misterio</a:t>
            </a:r>
            <a:r>
              <a:rPr lang="en-US" dirty="0"/>
              <a:t> Luminoso, el </a:t>
            </a:r>
            <a:r>
              <a:rPr lang="en-US" dirty="0" err="1"/>
              <a:t>Bautismo</a:t>
            </a:r>
            <a:r>
              <a:rPr lang="en-US" dirty="0"/>
              <a:t> del </a:t>
            </a:r>
            <a:r>
              <a:rPr lang="en-US" dirty="0" err="1"/>
              <a:t>Señor</a:t>
            </a:r>
            <a:r>
              <a:rPr lang="en-US" dirty="0"/>
              <a:t> y la </a:t>
            </a:r>
            <a:r>
              <a:rPr lang="en-US" dirty="0" err="1"/>
              <a:t>misión</a:t>
            </a:r>
            <a:r>
              <a:rPr lang="en-US" dirty="0"/>
              <a:t> de Jesús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err="1"/>
              <a:t>Explorar</a:t>
            </a:r>
            <a:r>
              <a:rPr lang="en-US" dirty="0"/>
              <a:t> </a:t>
            </a:r>
            <a:r>
              <a:rPr lang="en-US" dirty="0" err="1"/>
              <a:t>cómo</a:t>
            </a:r>
            <a:r>
              <a:rPr lang="en-US" dirty="0"/>
              <a:t> </a:t>
            </a:r>
            <a:r>
              <a:rPr lang="en-US" dirty="0" err="1"/>
              <a:t>respondemos</a:t>
            </a:r>
            <a:r>
              <a:rPr lang="en-US" dirty="0"/>
              <a:t> al </a:t>
            </a:r>
            <a:r>
              <a:rPr lang="en-US" dirty="0" err="1"/>
              <a:t>llamado</a:t>
            </a:r>
            <a:r>
              <a:rPr lang="en-US" dirty="0"/>
              <a:t> de Dios de </a:t>
            </a:r>
            <a:r>
              <a:rPr lang="en-US" dirty="0" err="1"/>
              <a:t>vivir</a:t>
            </a:r>
            <a:r>
              <a:rPr lang="en-US" dirty="0"/>
              <a:t> </a:t>
            </a:r>
            <a:r>
              <a:rPr lang="en-US" dirty="0" err="1"/>
              <a:t>nuestro</a:t>
            </a:r>
            <a:r>
              <a:rPr lang="en-US" dirty="0"/>
              <a:t> </a:t>
            </a:r>
            <a:r>
              <a:rPr lang="en-US" dirty="0" err="1"/>
              <a:t>bautismo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2437"/>
          <a:stretch/>
        </p:blipFill>
        <p:spPr>
          <a:xfrm>
            <a:off x="0" y="-1"/>
            <a:ext cx="12199620" cy="6896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46355"/>
            <a:ext cx="12192000" cy="1078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D6F857-897C-8443-9D88-160D081BE820}"/>
              </a:ext>
            </a:extLst>
          </p:cNvPr>
          <p:cNvSpPr txBox="1">
            <a:spLocks/>
          </p:cNvSpPr>
          <p:nvPr/>
        </p:nvSpPr>
        <p:spPr>
          <a:xfrm>
            <a:off x="838200" y="2279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700" b="1" dirty="0" err="1" smtClean="0">
                <a:solidFill>
                  <a:schemeClr val="bg1"/>
                </a:solidFill>
                <a:latin typeface="+mn-lt"/>
              </a:rPr>
              <a:t>Metas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70128D-D4A1-2C4B-A561-B9032132F331}"/>
              </a:ext>
            </a:extLst>
          </p:cNvPr>
          <p:cNvSpPr/>
          <p:nvPr/>
        </p:nvSpPr>
        <p:spPr>
          <a:xfrm>
            <a:off x="460130" y="1893867"/>
            <a:ext cx="112717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Aprender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sobre</a:t>
            </a:r>
            <a:r>
              <a:rPr lang="en-US" sz="2800" dirty="0">
                <a:solidFill>
                  <a:schemeClr val="bg1"/>
                </a:solidFill>
              </a:rPr>
              <a:t> la </a:t>
            </a:r>
            <a:r>
              <a:rPr lang="en-US" sz="2800" dirty="0" err="1">
                <a:solidFill>
                  <a:schemeClr val="bg1"/>
                </a:solidFill>
              </a:rPr>
              <a:t>Epifanía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compartir</a:t>
            </a:r>
            <a:r>
              <a:rPr lang="en-US" sz="2800" dirty="0">
                <a:solidFill>
                  <a:schemeClr val="bg1"/>
                </a:solidFill>
              </a:rPr>
              <a:t> las </a:t>
            </a:r>
            <a:r>
              <a:rPr lang="en-US" sz="2800" dirty="0" err="1">
                <a:solidFill>
                  <a:schemeClr val="bg1"/>
                </a:solidFill>
              </a:rPr>
              <a:t>experiencias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familiares</a:t>
            </a:r>
            <a:r>
              <a:rPr lang="en-US" sz="2800" dirty="0">
                <a:solidFill>
                  <a:schemeClr val="bg1"/>
                </a:solidFill>
              </a:rPr>
              <a:t> de la </a:t>
            </a:r>
            <a:r>
              <a:rPr lang="en-US" sz="2800" dirty="0" err="1">
                <a:solidFill>
                  <a:schemeClr val="bg1"/>
                </a:solidFill>
              </a:rPr>
              <a:t>Bendición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Epifanía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Familia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 smtClean="0">
                <a:solidFill>
                  <a:schemeClr val="bg1"/>
                </a:solidFill>
              </a:rPr>
              <a:t>Reflexionar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sobre</a:t>
            </a:r>
            <a:r>
              <a:rPr lang="en-US" sz="2800" dirty="0">
                <a:solidFill>
                  <a:schemeClr val="bg1"/>
                </a:solidFill>
              </a:rPr>
              <a:t> el Primer </a:t>
            </a:r>
            <a:r>
              <a:rPr lang="en-US" sz="2800" dirty="0" err="1">
                <a:solidFill>
                  <a:schemeClr val="bg1"/>
                </a:solidFill>
              </a:rPr>
              <a:t>Misterio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Luminoso</a:t>
            </a:r>
            <a:r>
              <a:rPr lang="en-US" sz="2800" dirty="0">
                <a:solidFill>
                  <a:schemeClr val="bg1"/>
                </a:solidFill>
              </a:rPr>
              <a:t>, el </a:t>
            </a:r>
            <a:r>
              <a:rPr lang="en-US" sz="2800" dirty="0" err="1">
                <a:solidFill>
                  <a:schemeClr val="bg1"/>
                </a:solidFill>
              </a:rPr>
              <a:t>Bautismo</a:t>
            </a:r>
            <a:r>
              <a:rPr lang="en-US" sz="2800" dirty="0">
                <a:solidFill>
                  <a:schemeClr val="bg1"/>
                </a:solidFill>
              </a:rPr>
              <a:t> del </a:t>
            </a:r>
            <a:r>
              <a:rPr lang="en-US" sz="2800" dirty="0" err="1">
                <a:solidFill>
                  <a:schemeClr val="bg1"/>
                </a:solidFill>
              </a:rPr>
              <a:t>Señor</a:t>
            </a:r>
            <a:r>
              <a:rPr lang="en-US" sz="2800" dirty="0">
                <a:solidFill>
                  <a:schemeClr val="bg1"/>
                </a:solidFill>
              </a:rPr>
              <a:t> y la </a:t>
            </a:r>
            <a:r>
              <a:rPr lang="en-US" sz="2800" dirty="0" err="1">
                <a:solidFill>
                  <a:schemeClr val="bg1"/>
                </a:solidFill>
              </a:rPr>
              <a:t>misión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Jesús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err="1" smtClean="0">
                <a:solidFill>
                  <a:schemeClr val="bg1"/>
                </a:solidFill>
              </a:rPr>
              <a:t>Explorar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cómo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respondemos</a:t>
            </a:r>
            <a:r>
              <a:rPr lang="en-US" sz="2800" dirty="0">
                <a:solidFill>
                  <a:schemeClr val="bg1"/>
                </a:solidFill>
              </a:rPr>
              <a:t> al </a:t>
            </a:r>
            <a:r>
              <a:rPr lang="en-US" sz="2800" dirty="0" err="1">
                <a:solidFill>
                  <a:schemeClr val="bg1"/>
                </a:solidFill>
              </a:rPr>
              <a:t>llamado</a:t>
            </a:r>
            <a:r>
              <a:rPr lang="en-US" sz="2800" dirty="0">
                <a:solidFill>
                  <a:schemeClr val="bg1"/>
                </a:solidFill>
              </a:rPr>
              <a:t> de Dios de </a:t>
            </a:r>
            <a:r>
              <a:rPr lang="en-US" sz="2800" dirty="0" err="1">
                <a:solidFill>
                  <a:schemeClr val="bg1"/>
                </a:solidFill>
              </a:rPr>
              <a:t>vivir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nuestro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bautismo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1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75041"/>
            <a:ext cx="10058400" cy="6706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107852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3497" y="175040"/>
            <a:ext cx="6537082" cy="136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baseline="30000" dirty="0" err="1">
                <a:solidFill>
                  <a:schemeClr val="bg1"/>
                </a:solidFill>
                <a:latin typeface="+mn-lt"/>
              </a:rPr>
              <a:t>Oración</a:t>
            </a:r>
            <a:endParaRPr lang="en-US" sz="8000" b="1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C4FC5B-8ADF-6743-83DB-BBA5AFA6EBDE}"/>
              </a:ext>
            </a:extLst>
          </p:cNvPr>
          <p:cNvSpPr/>
          <p:nvPr/>
        </p:nvSpPr>
        <p:spPr>
          <a:xfrm>
            <a:off x="1548303" y="1557213"/>
            <a:ext cx="90953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Ven, oh Espíritu de entendimiento, e ilumina las mentes de padres, abuelos e hijos, para que tengan paciencia unos con otros en los desafíos diarios de la vida familiar.</a:t>
            </a:r>
          </a:p>
          <a:p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Padre Nuestro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2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383" y="901210"/>
            <a:ext cx="12238383" cy="83565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6715" y="-158995"/>
            <a:ext cx="12335098" cy="11488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89738-90D2-DE4A-9567-1AE0283D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34" y="116541"/>
            <a:ext cx="10515600" cy="1325563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+mn-lt"/>
              </a:rPr>
              <a:t>Rompehielos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825C2-5459-A640-B942-597204ED3D06}"/>
              </a:ext>
            </a:extLst>
          </p:cNvPr>
          <p:cNvSpPr txBox="1"/>
          <p:nvPr/>
        </p:nvSpPr>
        <p:spPr>
          <a:xfrm>
            <a:off x="1926560" y="2050072"/>
            <a:ext cx="8288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2800" dirty="0">
                <a:solidFill>
                  <a:schemeClr val="bg1"/>
                </a:solidFill>
              </a:rPr>
              <a:t>I</a:t>
            </a:r>
            <a:r>
              <a:rPr lang="es-ES" sz="2800" dirty="0" smtClean="0">
                <a:solidFill>
                  <a:schemeClr val="bg1"/>
                </a:solidFill>
              </a:rPr>
              <a:t>maginen </a:t>
            </a:r>
            <a:r>
              <a:rPr lang="es-ES" sz="2800" dirty="0">
                <a:solidFill>
                  <a:schemeClr val="bg1"/>
                </a:solidFill>
              </a:rPr>
              <a:t>que viven en una estación espacial. De repente, la estación espacial se descompone y tienen que salir de ahí.  </a:t>
            </a:r>
          </a:p>
          <a:p>
            <a:pPr lvl="0"/>
            <a:endParaRPr lang="es-ES" sz="2800" dirty="0">
              <a:solidFill>
                <a:schemeClr val="bg1"/>
              </a:solidFill>
            </a:endParaRPr>
          </a:p>
          <a:p>
            <a:pPr lvl="0"/>
            <a:r>
              <a:rPr lang="es-ES" sz="2800" dirty="0">
                <a:solidFill>
                  <a:schemeClr val="bg1"/>
                </a:solidFill>
              </a:rPr>
              <a:t>Si solo les permiten llevarse 3 artículos, ¿qué artículos elegirían?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84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33" y="1729174"/>
            <a:ext cx="2879765" cy="46435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6715" y="-70338"/>
            <a:ext cx="12335098" cy="11488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68F1E-7AD3-0B4F-9DC0-DDAD85BD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043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+mn-lt"/>
              </a:rPr>
              <a:t>Compartiendo en </a:t>
            </a:r>
            <a:r>
              <a:rPr lang="es-ES" dirty="0" smtClean="0">
                <a:solidFill>
                  <a:schemeClr val="bg1"/>
                </a:solidFill>
                <a:latin typeface="+mn-lt"/>
              </a:rPr>
              <a:t>familia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3E8EE0-8A17-6A48-9410-974A204A3026}"/>
              </a:ext>
            </a:extLst>
          </p:cNvPr>
          <p:cNvSpPr/>
          <p:nvPr/>
        </p:nvSpPr>
        <p:spPr>
          <a:xfrm>
            <a:off x="5118847" y="1998116"/>
            <a:ext cx="554276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Experiencia de la </a:t>
            </a:r>
            <a:r>
              <a:rPr lang="es-ES" sz="28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Bendición de </a:t>
            </a:r>
            <a:endParaRPr lang="es-ES" sz="2800" i="1" u="sng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2800" i="1" u="sng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Epifanía </a:t>
            </a:r>
            <a:r>
              <a:rPr lang="es-ES" sz="2800" i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Familia</a:t>
            </a:r>
            <a:r>
              <a:rPr lang="es-E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¿Fue una nueva tradición? </a:t>
            </a:r>
            <a:endParaRPr lang="es-E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</a:t>
            </a:r>
            <a:r>
              <a:rPr lang="es-E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Qué les hizo sentir sobre de su familia, su hogar y ustedes mismos?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5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8000">
              <a:schemeClr val="accent4">
                <a:lumMod val="60000"/>
                <a:lumOff val="40000"/>
              </a:schemeClr>
            </a:gs>
            <a:gs pos="83000">
              <a:schemeClr val="bg1"/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778" y="2467921"/>
            <a:ext cx="6249222" cy="4390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43098" y="0"/>
            <a:ext cx="12335098" cy="11488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49A94-D5D8-FB4A-B788-5677CBBA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527" y="20499"/>
            <a:ext cx="10515600" cy="1325563"/>
          </a:xfrm>
        </p:spPr>
        <p:txBody>
          <a:bodyPr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+mn-lt"/>
              </a:rPr>
              <a:t>Tema</a:t>
            </a:r>
            <a:r>
              <a:rPr lang="en-US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D6ED3-0A51-BA4A-B673-D187B139177D}"/>
              </a:ext>
            </a:extLst>
          </p:cNvPr>
          <p:cNvSpPr/>
          <p:nvPr/>
        </p:nvSpPr>
        <p:spPr>
          <a:xfrm>
            <a:off x="379731" y="1346062"/>
            <a:ext cx="60121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</a:t>
            </a:r>
            <a:r>
              <a:rPr lang="en-US" sz="2800" dirty="0" err="1"/>
              <a:t>Concluimos</a:t>
            </a:r>
            <a:r>
              <a:rPr lang="en-US" sz="2800" dirty="0"/>
              <a:t> la </a:t>
            </a:r>
            <a:r>
              <a:rPr lang="en-US" sz="2800" dirty="0" err="1"/>
              <a:t>temporada</a:t>
            </a:r>
            <a:r>
              <a:rPr lang="en-US" sz="2800" dirty="0"/>
              <a:t> </a:t>
            </a:r>
            <a:r>
              <a:rPr lang="en-US" sz="2800" dirty="0" err="1"/>
              <a:t>navideña</a:t>
            </a:r>
            <a:r>
              <a:rPr lang="en-US" sz="2800" dirty="0"/>
              <a:t> </a:t>
            </a:r>
            <a:r>
              <a:rPr lang="en-US" sz="2800" dirty="0" err="1"/>
              <a:t>celebrando</a:t>
            </a:r>
            <a:r>
              <a:rPr lang="en-US" sz="2800" dirty="0"/>
              <a:t> el </a:t>
            </a:r>
            <a:r>
              <a:rPr lang="en-US" sz="2800" dirty="0" err="1"/>
              <a:t>Bautismo</a:t>
            </a:r>
            <a:r>
              <a:rPr lang="en-US" sz="2800" dirty="0"/>
              <a:t> de Jesús, por San Juan Bautista </a:t>
            </a:r>
            <a:r>
              <a:rPr lang="en-US" sz="2800" dirty="0" err="1"/>
              <a:t>en</a:t>
            </a:r>
            <a:r>
              <a:rPr lang="en-US" sz="2800" dirty="0"/>
              <a:t> el </a:t>
            </a:r>
            <a:r>
              <a:rPr lang="en-US" sz="2800" dirty="0" err="1"/>
              <a:t>río</a:t>
            </a:r>
            <a:r>
              <a:rPr lang="en-US" sz="2800" dirty="0"/>
              <a:t> </a:t>
            </a:r>
            <a:r>
              <a:rPr lang="en-US" sz="2800" dirty="0" err="1"/>
              <a:t>Jordán</a:t>
            </a:r>
            <a:r>
              <a:rPr lang="en-US" sz="2800" dirty="0"/>
              <a:t>, </a:t>
            </a:r>
            <a:r>
              <a:rPr lang="en-US" sz="2800" dirty="0" err="1"/>
              <a:t>marcando</a:t>
            </a:r>
            <a:r>
              <a:rPr lang="en-US" sz="2800" dirty="0"/>
              <a:t> el </a:t>
            </a:r>
            <a:r>
              <a:rPr lang="en-US" sz="2800" dirty="0" err="1"/>
              <a:t>inicio</a:t>
            </a:r>
            <a:r>
              <a:rPr lang="en-US" sz="2800" dirty="0"/>
              <a:t> del </a:t>
            </a:r>
            <a:r>
              <a:rPr lang="en-US" sz="2800" dirty="0" err="1"/>
              <a:t>ministerio</a:t>
            </a:r>
            <a:r>
              <a:rPr lang="en-US" sz="2800" dirty="0"/>
              <a:t> </a:t>
            </a:r>
            <a:r>
              <a:rPr lang="en-US" sz="2800" dirty="0" err="1"/>
              <a:t>público</a:t>
            </a:r>
            <a:r>
              <a:rPr lang="en-US" sz="2800" dirty="0"/>
              <a:t> de Jesús.</a:t>
            </a:r>
          </a:p>
          <a:p>
            <a:endParaRPr lang="en-US" sz="2800" dirty="0"/>
          </a:p>
          <a:p>
            <a:r>
              <a:rPr lang="en-US" sz="2800" dirty="0"/>
              <a:t>• Las </a:t>
            </a:r>
            <a:r>
              <a:rPr lang="en-US" sz="2800" dirty="0" err="1"/>
              <a:t>celebraciones</a:t>
            </a:r>
            <a:r>
              <a:rPr lang="en-US" sz="2800" dirty="0"/>
              <a:t> de la </a:t>
            </a:r>
            <a:r>
              <a:rPr lang="en-US" sz="2800" dirty="0" err="1"/>
              <a:t>Epifanía</a:t>
            </a:r>
            <a:r>
              <a:rPr lang="en-US" sz="2800" dirty="0"/>
              <a:t> y el </a:t>
            </a:r>
            <a:r>
              <a:rPr lang="en-US" sz="2800" dirty="0" err="1"/>
              <a:t>Bautismo</a:t>
            </a:r>
            <a:r>
              <a:rPr lang="en-US" sz="2800" dirty="0"/>
              <a:t> del </a:t>
            </a:r>
            <a:r>
              <a:rPr lang="en-US" sz="2800" dirty="0" err="1"/>
              <a:t>Señor</a:t>
            </a:r>
            <a:r>
              <a:rPr lang="en-US" sz="2800" dirty="0"/>
              <a:t> </a:t>
            </a:r>
            <a:r>
              <a:rPr lang="en-US" sz="2800" dirty="0" err="1"/>
              <a:t>están</a:t>
            </a:r>
            <a:r>
              <a:rPr lang="en-US" sz="2800" dirty="0"/>
              <a:t> </a:t>
            </a:r>
            <a:r>
              <a:rPr lang="en-US" sz="2800" dirty="0" err="1"/>
              <a:t>conectadas</a:t>
            </a:r>
            <a:r>
              <a:rPr lang="en-US" sz="2800" dirty="0"/>
              <a:t>, </a:t>
            </a:r>
            <a:r>
              <a:rPr lang="en-US" sz="2800" dirty="0" err="1"/>
              <a:t>ya</a:t>
            </a:r>
            <a:r>
              <a:rPr lang="en-US" sz="2800" dirty="0"/>
              <a:t> que ambos </a:t>
            </a:r>
            <a:r>
              <a:rPr lang="en-US" sz="2800" dirty="0" err="1"/>
              <a:t>eventos</a:t>
            </a:r>
            <a:r>
              <a:rPr lang="en-US" sz="2800" dirty="0"/>
              <a:t> </a:t>
            </a:r>
            <a:r>
              <a:rPr lang="en-US" sz="2800" dirty="0" err="1"/>
              <a:t>manifiestan</a:t>
            </a:r>
            <a:r>
              <a:rPr lang="en-US" sz="2800" dirty="0"/>
              <a:t> a Jesús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Mesías</a:t>
            </a:r>
            <a:r>
              <a:rPr lang="en-US" sz="2800" dirty="0"/>
              <a:t> de Israel e </a:t>
            </a:r>
            <a:r>
              <a:rPr lang="en-US" sz="2800" dirty="0" err="1"/>
              <a:t>Hijo</a:t>
            </a:r>
            <a:r>
              <a:rPr lang="en-US" sz="2800" dirty="0"/>
              <a:t> de Dios (CIC no. 537).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78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959" b="33068"/>
          <a:stretch/>
        </p:blipFill>
        <p:spPr>
          <a:xfrm>
            <a:off x="0" y="172528"/>
            <a:ext cx="12192000" cy="6694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00220" y="-42419"/>
            <a:ext cx="12335098" cy="114886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0BF6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7874CE-139F-0A4A-A158-5695F317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4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Sagrada </a:t>
            </a:r>
            <a:r>
              <a:rPr lang="es-ES_tradnl" sz="4800" dirty="0">
                <a:solidFill>
                  <a:schemeClr val="bg1"/>
                </a:solidFill>
                <a:latin typeface="+mn-lt"/>
              </a:rPr>
              <a:t>Escritura</a:t>
            </a:r>
            <a:r>
              <a:rPr lang="en-US" sz="48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sz="4800" i="1" dirty="0">
                <a:solidFill>
                  <a:schemeClr val="bg1"/>
                </a:solidFill>
                <a:latin typeface="+mn-lt"/>
              </a:rPr>
              <a:t>Lectio Divina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17F50B-9DBC-7B4B-A466-84E08279F004}"/>
              </a:ext>
            </a:extLst>
          </p:cNvPr>
          <p:cNvSpPr txBox="1"/>
          <p:nvPr/>
        </p:nvSpPr>
        <p:spPr>
          <a:xfrm>
            <a:off x="1570008" y="1999337"/>
            <a:ext cx="96443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chemeClr val="bg1"/>
                </a:solidFill>
              </a:rPr>
              <a:t>"Entonces se presenta Jesús, que viene de Galilea al Jordán, a  donde Juan, para ser bautizado por él. 1.Pero Juan trataba de impedírselo diciendo: «Soy yo el que necesita ser bautizado por ti, ¿y tú vienes a mí?». Jesús le respondió: «Déjame ahora, pues conviene que así cumplamos toda justicia.» Entonces le dejó. Bautizado Jesús, salió luego del agua; y en esto se abrieron los cielos y vio al Espíritu de Dios que bajaba en forma de paloma y venía sobre él. Y una voz que salía de los cielos decía: «Este es mi Hijo amado, en quien me complazco</a:t>
            </a:r>
            <a:r>
              <a:rPr lang="es-ES_tradnl" sz="2800" dirty="0" smtClean="0">
                <a:solidFill>
                  <a:schemeClr val="bg1"/>
                </a:solidFill>
              </a:rPr>
              <a:t>.»" </a:t>
            </a:r>
            <a:r>
              <a:rPr lang="es-ES_tradnl" sz="2800" dirty="0">
                <a:solidFill>
                  <a:schemeClr val="bg1"/>
                </a:solidFill>
              </a:rPr>
              <a:t>- Mateo 3:13-17</a:t>
            </a:r>
          </a:p>
        </p:txBody>
      </p:sp>
    </p:spTree>
    <p:extLst>
      <p:ext uri="{BB962C8B-B14F-4D97-AF65-F5344CB8AC3E}">
        <p14:creationId xmlns:p14="http://schemas.microsoft.com/office/powerpoint/2010/main" val="12460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5GT3wIlVDE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48640" y="82296"/>
            <a:ext cx="11054079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8371" y="6388139"/>
            <a:ext cx="615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https://youtu.be/55GT3wIlVDE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838</Words>
  <Application>Microsoft Office PowerPoint</Application>
  <PresentationFormat>Widescreen</PresentationFormat>
  <Paragraphs>67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FAMILIAS FORMANDO DISCÍPULOS</vt:lpstr>
      <vt:lpstr>PowerPoint Presentation</vt:lpstr>
      <vt:lpstr>PowerPoint Presentation</vt:lpstr>
      <vt:lpstr>PowerPoint Presentation</vt:lpstr>
      <vt:lpstr>Rompehielos </vt:lpstr>
      <vt:lpstr>Compartiendo en familia </vt:lpstr>
      <vt:lpstr>Tema </vt:lpstr>
      <vt:lpstr>Sagrada Escritura- Lectio Divina </vt:lpstr>
      <vt:lpstr>PowerPoint Presentation</vt:lpstr>
      <vt:lpstr>Mi Bautismo</vt:lpstr>
      <vt:lpstr>Oración</vt:lpstr>
      <vt:lpstr>Renovación de Promesas Bautismales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Oppermann</dc:creator>
  <cp:lastModifiedBy>Patrick Metts</cp:lastModifiedBy>
  <cp:revision>10</cp:revision>
  <dcterms:created xsi:type="dcterms:W3CDTF">2020-12-02T20:33:07Z</dcterms:created>
  <dcterms:modified xsi:type="dcterms:W3CDTF">2021-01-05T12:46:06Z</dcterms:modified>
</cp:coreProperties>
</file>