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5" r:id="rId4"/>
    <p:sldId id="276" r:id="rId5"/>
    <p:sldId id="274" r:id="rId6"/>
    <p:sldId id="271" r:id="rId7"/>
    <p:sldId id="277" r:id="rId8"/>
    <p:sldId id="278" r:id="rId9"/>
    <p:sldId id="279" r:id="rId10"/>
    <p:sldId id="270" r:id="rId11"/>
    <p:sldId id="259" r:id="rId12"/>
    <p:sldId id="260" r:id="rId13"/>
    <p:sldId id="280" r:id="rId14"/>
    <p:sldId id="262" r:id="rId15"/>
    <p:sldId id="28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12B-DDA5-CC47-B2D0-3DF40D0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FA72E-1523-204F-BDF9-2B6DE73D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DBB7-36B3-4540-9D09-816FD558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3EE1-0F25-8C41-8AD1-E520496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FFDB-9813-504E-BD16-3734FEE9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8519-3CC9-5B4F-BDAC-A6DB9C7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AF5-EB26-6F4C-975C-13800D74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BA5-DC73-4B44-AEBA-7DA7668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FF3F-487C-3646-913B-E8A437C0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9831-1ADB-8D4F-8C47-1B34A6AC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F3DB-2601-1B47-BC1F-4885541F6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48E33-13AB-754D-BFBE-7964C221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9A31-016C-0743-896A-26503F2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3BF3-F943-D347-B6F8-7F853BBC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6A48-8E4E-B24E-BFFC-F42ADF18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CC55-4DB0-BB45-A097-DE24BD62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03B-895E-3740-A9D6-DE20D686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D6C7-4DB6-E141-9185-A2C963F9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A40E-8DD5-B741-B8A3-44F01F2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8BFF-2250-5941-A5F1-6BBD9A1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361-3C29-A844-8290-022097C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2FDB-F99C-DF41-B7AD-40EFA86D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C5B-C773-9F49-A8D0-CD2CFE4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1C20-51FE-E94E-A263-44FF6C30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0726-488A-DA43-BB76-AAD0DE6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23-BDE7-A047-B9CF-4220552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1785-1469-6547-BAB3-BF7929D5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3042-E78A-104A-8C27-0B05FE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732D-3F10-4C45-878B-670ADC3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372-B2F0-004A-8A1E-D6A217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D4FCB-BC59-5848-BAA3-A038544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C9D1-D54E-A441-B986-31F2FC9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DFB83-8FA8-F24C-9730-C1C350B2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B4B0-F9C7-5A43-B1B3-0A89017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3D00D-A597-0D48-850F-6A91F27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5FAD-7DFB-864F-A64A-5B8AF37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99E6A-6383-5640-8607-463F5674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93FCE-B0DB-AC47-804A-4B6BA9E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2357-2205-5B4C-98ED-41E418D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6D5A-4D32-E449-ADF7-747B515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9067-94AC-6E43-AB45-034371C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2099-4ADD-FE47-A3FE-D9ED28C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B585-B7AD-954C-B664-8FF117DD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DBCB-D410-2E44-A951-794F3B8C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64F9-D0D8-F046-8CA8-834B3D7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7A98-2EC1-1146-827B-F38E5D5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6B52-5E4A-934F-BA64-E470C6C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E9F3-E39E-364D-8C23-B4524460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D021-8FC6-D746-837C-6BD3C5912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A7CA9-17D4-FE45-AA92-056E02BE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1F5A-36EC-5440-99B6-1B5D8047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E81-9CE0-F84F-85BA-E61806CC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BC1-E460-5A4A-B9B0-B5CCDB9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E9F64-F1BC-8B47-B9C6-2DB6E531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AE00-523C-B646-A789-8033265B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DCFC-C10E-F34D-996A-48B2F7E5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19D5-1DC7-FC45-9DC5-12888F30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BCF8-E9FE-064D-967A-9E4BC26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0B5EC-A58E-C842-90E6-FC1E218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827A-C998-3E47-9955-1C85CD26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DBA-39BB-8740-82D6-0439D7FF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51ED-BDCC-374E-835E-575319CFFB6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A95-FE18-694F-A892-F78F4C67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04A-3889-BF47-8695-FF9B6E04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4ozDVxpVK0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4ozDVxpVK0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qE8Kah9D4yw" TargetMode="External"/><Relationship Id="rId1" Type="http://schemas.openxmlformats.org/officeDocument/2006/relationships/video" Target="https://www.youtube.com/embed/Uzo0I7H4SU4" TargetMode="External"/><Relationship Id="rId6" Type="http://schemas.openxmlformats.org/officeDocument/2006/relationships/hyperlink" Target="https://youtu.be/qE8Kah9D4yw" TargetMode="External"/><Relationship Id="rId5" Type="http://schemas.openxmlformats.org/officeDocument/2006/relationships/hyperlink" Target="https://youtu.be/Uzo0I7H4SU4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HPVXhgKU0gQ" TargetMode="External"/><Relationship Id="rId1" Type="http://schemas.openxmlformats.org/officeDocument/2006/relationships/video" Target="https://www.youtube.com/embed/0eF2yfYiR-k" TargetMode="External"/><Relationship Id="rId6" Type="http://schemas.openxmlformats.org/officeDocument/2006/relationships/hyperlink" Target="https://youtu.be/HPVXhgKU0gQ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0eF2yfYiR-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7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5850" y="356745"/>
            <a:ext cx="10226040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6310" y="1005494"/>
            <a:ext cx="10355580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 smtClean="0"/>
              <a:t>FAMILIAS FORMANDO DISCIPULOS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53423" y="2678838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 smtClean="0">
                <a:solidFill>
                  <a:schemeClr val="bg1"/>
                </a:solidFill>
              </a:rPr>
              <a:t>Lección 7 – Semana 1</a:t>
            </a:r>
            <a:endParaRPr lang="en-US" sz="48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99210" y="2423071"/>
            <a:ext cx="95935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</a:rPr>
              <a:t>favor </a:t>
            </a:r>
            <a:r>
              <a:rPr lang="en-US" sz="5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compartan</a:t>
            </a:r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endParaRPr lang="en-US" sz="5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MX" sz="5400" i="1" dirty="0" smtClean="0"/>
              <a:t>Plan </a:t>
            </a:r>
            <a:r>
              <a:rPr lang="es-MX" sz="5400" i="1" dirty="0"/>
              <a:t>Familiar de Semana Santa</a:t>
            </a:r>
            <a:r>
              <a:rPr lang="en-US" sz="54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54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Compartiendo en Familia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641839" y="-253502"/>
            <a:ext cx="10711962" cy="1616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+mn-lt"/>
              </a:rPr>
              <a:t>Viernes Santo</a:t>
            </a:r>
            <a:endParaRPr lang="en-US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839" y="5934670"/>
            <a:ext cx="1071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Miren el video:  Viernes Santo| Lente Católico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25153" y="6304002"/>
            <a:ext cx="31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youtu.be/54ozDVxpVK0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54ozDVxpVK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1787" y="1035960"/>
            <a:ext cx="8108425" cy="45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71"/>
          <a:stretch/>
        </p:blipFill>
        <p:spPr>
          <a:xfrm>
            <a:off x="0" y="-16329"/>
            <a:ext cx="12191999" cy="68743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7D11-71AF-1C47-AEA4-0D87E3DA926C}"/>
              </a:ext>
            </a:extLst>
          </p:cNvPr>
          <p:cNvSpPr txBox="1"/>
          <p:nvPr/>
        </p:nvSpPr>
        <p:spPr>
          <a:xfrm>
            <a:off x="996454" y="1679533"/>
            <a:ext cx="10357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¿Ha habido algún momento o momento difícil en su vida en el que se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sintieran llenos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de tristeza o desesperación y ahora, al mirar hacia atrás, </a:t>
            </a:r>
            <a:r>
              <a:rPr lang="es-MX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pueden </a:t>
            </a: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</a:rPr>
              <a:t>ver que Dios estaba allí? 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Compartiendo en Familia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6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964744" y="-3871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El Viacrucis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Uzo0I7H4SU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70612" y="2417445"/>
            <a:ext cx="4572000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7230" y="5157746"/>
            <a:ext cx="3115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/>
              <a:t>Viacrucis (20:14)</a:t>
            </a:r>
          </a:p>
          <a:p>
            <a:pPr algn="ctr"/>
            <a:r>
              <a:rPr lang="es-MX" dirty="0" smtClean="0">
                <a:hlinkClick r:id="rId5"/>
              </a:rPr>
              <a:t>https</a:t>
            </a:r>
            <a:r>
              <a:rPr lang="es-MX" dirty="0">
                <a:hlinkClick r:id="rId5"/>
              </a:rPr>
              <a:t>://</a:t>
            </a:r>
            <a:r>
              <a:rPr lang="es-MX" dirty="0" smtClean="0">
                <a:hlinkClick r:id="rId5"/>
              </a:rPr>
              <a:t>youtu.be/Uzo0I7H4SU4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635608" y="5157746"/>
            <a:ext cx="3182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/>
              <a:t>V</a:t>
            </a:r>
            <a:r>
              <a:rPr lang="es-MX" dirty="0" smtClean="0"/>
              <a:t>iacrucis Breve (11:36)</a:t>
            </a:r>
          </a:p>
          <a:p>
            <a:pPr algn="ctr"/>
            <a:r>
              <a:rPr lang="es-MX" dirty="0" smtClean="0">
                <a:hlinkClick r:id="rId6"/>
              </a:rPr>
              <a:t>https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youtu.be/qE8Kah9D4yw</a:t>
            </a:r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9" name="qE8Kah9D4yw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63880" y="2417445"/>
            <a:ext cx="4572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5201" y="1533359"/>
            <a:ext cx="413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Miren alguno de los dos videos: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68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1" y="-86448"/>
            <a:ext cx="12192000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Los Huevos de Pascua en la Biblia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8454" y="5220223"/>
            <a:ext cx="1034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Easter </a:t>
            </a:r>
            <a:r>
              <a:rPr lang="en-US" i="1" dirty="0"/>
              <a:t>Eggs in the Bible</a:t>
            </a:r>
            <a:r>
              <a:rPr lang="en-US" dirty="0"/>
              <a:t> by Tweeting with </a:t>
            </a:r>
            <a:r>
              <a:rPr lang="en-US" dirty="0" smtClean="0"/>
              <a:t>God (ingles)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2714" y="5591809"/>
            <a:ext cx="1034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youtu.be/0eF2yfYiR-k</a:t>
            </a:r>
            <a:endParaRPr lang="en-US" u="sng" dirty="0" smtClean="0"/>
          </a:p>
          <a:p>
            <a:pPr algn="ctr"/>
            <a:endParaRPr lang="en-US" dirty="0"/>
          </a:p>
        </p:txBody>
      </p:sp>
      <p:pic>
        <p:nvPicPr>
          <p:cNvPr id="3" name="0eF2yfYiR-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576718" y="2210530"/>
            <a:ext cx="4993402" cy="2808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4039" y="5220223"/>
            <a:ext cx="274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/>
              <a:t>La Pascua  </a:t>
            </a:r>
            <a:r>
              <a:rPr lang="es-MX" dirty="0"/>
              <a:t>| Lente </a:t>
            </a:r>
            <a:r>
              <a:rPr lang="es-MX" dirty="0" smtClean="0"/>
              <a:t>Católico</a:t>
            </a:r>
            <a:endParaRPr lang="es-MX" dirty="0"/>
          </a:p>
        </p:txBody>
      </p:sp>
      <p:sp>
        <p:nvSpPr>
          <p:cNvPr id="8" name="Rectangle 7"/>
          <p:cNvSpPr/>
          <p:nvPr/>
        </p:nvSpPr>
        <p:spPr>
          <a:xfrm>
            <a:off x="1444083" y="5653365"/>
            <a:ext cx="2879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>
                <a:hlinkClick r:id="rId6"/>
              </a:rPr>
              <a:t>https://</a:t>
            </a:r>
            <a:r>
              <a:rPr lang="es-MX" sz="1600" dirty="0" smtClean="0">
                <a:hlinkClick r:id="rId6"/>
              </a:rPr>
              <a:t>youtu.be/HPVXhgKU0gQ</a:t>
            </a:r>
            <a:endParaRPr lang="es-MX" sz="1600" dirty="0" smtClean="0"/>
          </a:p>
          <a:p>
            <a:endParaRPr lang="es-MX" sz="1600" dirty="0"/>
          </a:p>
        </p:txBody>
      </p:sp>
      <p:pic>
        <p:nvPicPr>
          <p:cNvPr id="9" name="HPVXhgKU0gQ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33118" y="2210530"/>
            <a:ext cx="4993402" cy="28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Oración Final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6624" y="1126540"/>
            <a:ext cx="1034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MX" sz="2800" i="1" dirty="0" smtClean="0"/>
              <a:t>Qu</a:t>
            </a:r>
            <a:r>
              <a:rPr lang="es-MX" sz="2800" i="1" dirty="0" smtClean="0"/>
              <a:t>é</a:t>
            </a:r>
            <a:r>
              <a:rPr lang="es-MX" sz="2800" i="1" dirty="0" smtClean="0"/>
              <a:t> Santo celebramos el 17</a:t>
            </a:r>
            <a:r>
              <a:rPr lang="es-MX" sz="2800" i="1" baseline="30000" dirty="0" smtClean="0"/>
              <a:t> </a:t>
            </a:r>
            <a:r>
              <a:rPr lang="es-MX" sz="2800" i="1" dirty="0" smtClean="0"/>
              <a:t>de m</a:t>
            </a:r>
            <a:r>
              <a:rPr lang="es-MX" sz="2800" i="1" dirty="0" smtClean="0"/>
              <a:t>arzo</a:t>
            </a:r>
            <a:r>
              <a:rPr lang="es-MX" sz="2800" i="1" dirty="0" smtClean="0"/>
              <a:t>?</a:t>
            </a:r>
            <a:endParaRPr lang="es-MX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60" y="1949236"/>
            <a:ext cx="4267109" cy="5160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59" y="1693324"/>
            <a:ext cx="74066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i="1" dirty="0"/>
              <a:t>En el nombre del Padre, y del Hijo, y del Espíritu Santo. </a:t>
            </a:r>
            <a:r>
              <a:rPr lang="es-MX" sz="1600" i="1" dirty="0" smtClean="0"/>
              <a:t>Amén</a:t>
            </a:r>
          </a:p>
          <a:p>
            <a:r>
              <a:rPr lang="es-MX" sz="1600" i="1" dirty="0" smtClean="0"/>
              <a:t>Cristo </a:t>
            </a:r>
            <a:r>
              <a:rPr lang="es-MX" sz="1600" i="1" dirty="0"/>
              <a:t>conmigo,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ante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tras de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en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abajo de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sobre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a mi derecha,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a mi izquierda,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cuando me acuesto, </a:t>
            </a:r>
          </a:p>
          <a:p>
            <a:r>
              <a:rPr lang="es-MX" sz="1600" i="1" dirty="0" smtClean="0"/>
              <a:t>Cristo </a:t>
            </a:r>
            <a:r>
              <a:rPr lang="es-MX" sz="1600" i="1" dirty="0"/>
              <a:t>cuando me siento,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cuando me levanto,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en el corazón de todo hombre que piensa en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en la boca de todo hombre que hable de mí,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en todo ojo que me ve, </a:t>
            </a:r>
            <a:endParaRPr lang="es-MX" sz="1600" i="1" dirty="0" smtClean="0"/>
          </a:p>
          <a:p>
            <a:r>
              <a:rPr lang="es-MX" sz="1600" i="1" dirty="0" smtClean="0"/>
              <a:t>Cristo </a:t>
            </a:r>
            <a:r>
              <a:rPr lang="es-MX" sz="1600" i="1" dirty="0"/>
              <a:t>en todo oído que me escucha</a:t>
            </a:r>
            <a:r>
              <a:rPr lang="es-MX" sz="1600" i="1" dirty="0" smtClean="0"/>
              <a:t>.</a:t>
            </a:r>
          </a:p>
          <a:p>
            <a:r>
              <a:rPr lang="es-MX" sz="1600" i="1" dirty="0" smtClean="0"/>
              <a:t> Amén</a:t>
            </a:r>
          </a:p>
          <a:p>
            <a:endParaRPr lang="en-US" sz="1600" i="1" dirty="0"/>
          </a:p>
          <a:p>
            <a:r>
              <a:rPr lang="en-US" sz="1600" i="1" dirty="0" smtClean="0"/>
              <a:t>Gloria al Padre…….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697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58293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+mn-lt"/>
              </a:rPr>
              <a:t>Próxima Reunión </a:t>
            </a:r>
            <a:endParaRPr lang="es-MX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301" y="4263328"/>
            <a:ext cx="2165248" cy="22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5041"/>
            <a:ext cx="10058400" cy="670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586740" y="1646396"/>
            <a:ext cx="11155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Ven, Espíritu Santo, y permanece con nuestras familias al buscarte y conocerte, aprender de ti y amarte más. Llénanos de tu presencia. Sé nuestro guía tal como guiaste a Jesús, porque nosotros también buscamos seguir Sus pasos y hacer la voluntad del Padre. Acompáñanos, oh, Santo Espíritu de Paz. </a:t>
            </a:r>
            <a:endParaRPr lang="es-MX" sz="3200" dirty="0" smtClean="0"/>
          </a:p>
          <a:p>
            <a:endParaRPr lang="es-MX" sz="3200" dirty="0"/>
          </a:p>
          <a:p>
            <a:r>
              <a:rPr lang="es-MX" sz="3200" dirty="0" smtClean="0"/>
              <a:t>Gloria </a:t>
            </a:r>
            <a:r>
              <a:rPr lang="es-MX" sz="3200" dirty="0"/>
              <a:t>al Padre… Amén.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143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baseline="30000" dirty="0" smtClean="0"/>
              <a:t>Oración</a:t>
            </a:r>
            <a:endParaRPr lang="en-US" sz="9600" dirty="0">
              <a:solidFill>
                <a:srgbClr val="F0B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804181" y="1488781"/>
            <a:ext cx="8583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/>
              <a:t>4 hojas de papel y un marcador por familia </a:t>
            </a:r>
          </a:p>
          <a:p>
            <a:pPr lvl="0"/>
            <a:r>
              <a:rPr lang="es-MX" sz="2400" dirty="0" smtClean="0"/>
              <a:t>• </a:t>
            </a:r>
            <a:r>
              <a:rPr lang="es-MX" sz="2400" dirty="0"/>
              <a:t>Dulces para los ganadores y/o para todos después </a:t>
            </a:r>
            <a:r>
              <a:rPr lang="es-MX" sz="2400" dirty="0" smtClean="0"/>
              <a:t>del Jeopardy Católico (posiblemente </a:t>
            </a:r>
            <a:r>
              <a:rPr lang="es-MX" sz="2400" dirty="0"/>
              <a:t>para comer un domingo durante la Cuaresma)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Folleto </a:t>
            </a:r>
            <a:r>
              <a:rPr lang="es-MX" sz="2400" dirty="0"/>
              <a:t>del Viacrucis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Materiales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3841171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1661838" y="1585854"/>
            <a:ext cx="8861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Si pudieras viajar a cualquier lugar del mundo, ¿adónde irías?</a:t>
            </a:r>
            <a:endParaRPr lang="en-US" sz="9600" b="1" i="1" baseline="30000" dirty="0">
              <a:latin typeface="Chaparral Pro Light" panose="0206040303050509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Rompehielos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606" y="3046475"/>
            <a:ext cx="3563093" cy="35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7" y="4321147"/>
            <a:ext cx="2437757" cy="2536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" y="-133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n-lt"/>
              </a:rPr>
              <a:t>Compartiendo en Familia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714894" y="1344782"/>
            <a:ext cx="10194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¿Recuerdan sus rocas donde escribieron sus metas de Cuaresma en las áreas de Oración, Ayuno y Limosna? </a:t>
            </a:r>
            <a:endParaRPr lang="es-MX" sz="4000" dirty="0" smtClean="0"/>
          </a:p>
          <a:p>
            <a:r>
              <a:rPr lang="es-MX" sz="4000" dirty="0" smtClean="0"/>
              <a:t>¿</a:t>
            </a:r>
            <a:r>
              <a:rPr lang="es-MX" sz="4000" dirty="0"/>
              <a:t>Cómo van sus </a:t>
            </a:r>
            <a:r>
              <a:rPr lang="es-MX" sz="4000" i="1" dirty="0"/>
              <a:t>Planes Familiares de Cuaresma</a:t>
            </a:r>
            <a:r>
              <a:rPr lang="es-MX" sz="4000" dirty="0"/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7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38507" y="1606508"/>
            <a:ext cx="9114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 primera pregunta es: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000" i="1" dirty="0"/>
              <a:t>¿Qué tiene de especial la Semana Santa? </a:t>
            </a:r>
            <a:endParaRPr lang="en-US" sz="4000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863" y="41910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38507" y="1606508"/>
            <a:ext cx="9114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 segunda pregunta es: 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000" i="1" dirty="0"/>
              <a:t>¿En qué día comienza la Semana Santa? </a:t>
            </a:r>
            <a:endParaRPr lang="en-US" sz="4000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863" y="41910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38507" y="1606508"/>
            <a:ext cx="9114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 tercera pregunta es: 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800" i="1" dirty="0"/>
              <a:t>¿Qué significa </a:t>
            </a:r>
            <a:r>
              <a:rPr lang="es-MX" sz="4800" i="1" dirty="0" smtClean="0"/>
              <a:t>“Triduo Pascual”?</a:t>
            </a:r>
            <a:r>
              <a:rPr lang="en-US" sz="4800" i="1" dirty="0" smtClean="0"/>
              <a:t> </a:t>
            </a:r>
            <a:r>
              <a:rPr lang="en-US" sz="8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863" y="41910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BDB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38507" y="1606508"/>
            <a:ext cx="91149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 smtClean="0"/>
              <a:t>La </a:t>
            </a:r>
            <a:r>
              <a:rPr lang="es-MX" sz="4000" dirty="0"/>
              <a:t>última </a:t>
            </a:r>
            <a:r>
              <a:rPr lang="es-MX" sz="4000" dirty="0" smtClean="0"/>
              <a:t>pregunta es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4800" i="1" dirty="0"/>
              <a:t>¿Cuáles son los dos eventos importantes que sucedieron en la Ultima Cena el Jueves Santo?</a:t>
            </a:r>
            <a:endParaRPr lang="en-US" sz="8800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solidFill>
                  <a:schemeClr val="bg1"/>
                </a:solidFill>
                <a:latin typeface="+mn-lt"/>
              </a:rPr>
              <a:t>Contenido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863" y="46482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466</Words>
  <Application>Microsoft Office PowerPoint</Application>
  <PresentationFormat>Widescreen</PresentationFormat>
  <Paragraphs>72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Chaparral Pro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Compartiendo en Familia</vt:lpstr>
      <vt:lpstr>PowerPoint Presentation</vt:lpstr>
      <vt:lpstr>PowerPoint Presentation</vt:lpstr>
      <vt:lpstr>PowerPoint Presentation</vt:lpstr>
      <vt:lpstr>PowerPoint Presentation</vt:lpstr>
      <vt:lpstr>Compartiendo en Familia</vt:lpstr>
      <vt:lpstr>PowerPoint Presentation</vt:lpstr>
      <vt:lpstr>Compartiendo en Familia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34</cp:revision>
  <dcterms:created xsi:type="dcterms:W3CDTF">2020-12-01T20:11:11Z</dcterms:created>
  <dcterms:modified xsi:type="dcterms:W3CDTF">2021-02-03T16:30:18Z</dcterms:modified>
</cp:coreProperties>
</file>