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259" r:id="rId4"/>
    <p:sldId id="260" r:id="rId5"/>
    <p:sldId id="285" r:id="rId6"/>
    <p:sldId id="311" r:id="rId7"/>
    <p:sldId id="313" r:id="rId8"/>
    <p:sldId id="315" r:id="rId9"/>
    <p:sldId id="322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E8D2BE-FB38-F24E-94A2-B8971869BF49}" v="47" dt="2024-12-03T20:40:48.0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0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04/12/2024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83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04/12/2024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260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04/12/2024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270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04/12/2024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795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04/12/2024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257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04/12/2024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296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04/12/2024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64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04/12/2024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484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04/12/2024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393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04/12/2024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378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04/12/2024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701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ECF60-19F8-4C88-A195-93F06459BF74}" type="datetimeFigureOut">
              <a:rPr lang="es-MX" smtClean="0"/>
              <a:t>04/12/2024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567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MaovEUjFgQ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F6B8D0-3EFE-3BD7-4C7C-ABDCB0348A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7948" cy="6858000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69191" y="5110387"/>
            <a:ext cx="11649562" cy="1544516"/>
          </a:xfrm>
          <a:solidFill>
            <a:schemeClr val="bg1">
              <a:lumMod val="65000"/>
              <a:alpha val="78000"/>
            </a:schemeClr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LLAMADOS A AMAR: LA AVENTURA DE LA VIDA EN CRISTO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Tema: El don de la ley y la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llamada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amar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Dios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todas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las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cosas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La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antigua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ley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preparación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Evangelio - 
El Doble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Mandamiento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Amor - El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Mandamiento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Más Grande - Los Tres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Primeros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Mandamientos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E76B84-4938-D369-8EBE-863AD7C10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486" y="374268"/>
            <a:ext cx="9296973" cy="136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26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in a robe with a hood&#10;&#10;Description automatically generated">
            <a:extLst>
              <a:ext uri="{FF2B5EF4-FFF2-40B4-BE49-F238E27FC236}">
                <a16:creationId xmlns:a16="http://schemas.microsoft.com/office/drawing/2014/main" id="{0A739704-64A4-B38B-7336-936469C4A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59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wooden tiles with letters on it&#10;&#10;Description automatically generated with medium confidence">
            <a:extLst>
              <a:ext uri="{FF2B5EF4-FFF2-40B4-BE49-F238E27FC236}">
                <a16:creationId xmlns:a16="http://schemas.microsoft.com/office/drawing/2014/main" id="{273EE1C6-0C2B-1F97-2AE8-B0EFC71452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6245"/>
            <a:ext cx="12192000" cy="67117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20544" y="146245"/>
            <a:ext cx="5950912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cap="all" baseline="30000">
                <a:solidFill>
                  <a:schemeClr val="bg1"/>
                </a:solidFill>
                <a:latin typeface="Antenna Black" panose="02000505000000020004" pitchFamily="2" charset="0"/>
              </a:rPr>
              <a:t>Rompehielos</a:t>
            </a:r>
            <a:endParaRPr lang="en-US" sz="6600" cap="all" baseline="30000" dirty="0">
              <a:solidFill>
                <a:schemeClr val="bg1"/>
              </a:solidFill>
              <a:latin typeface="Antenna Black" panose="02000505000000020004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9413" y="1022703"/>
            <a:ext cx="6072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SOY BENDECIDO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320AC3-5C4F-D793-96A7-7C1B24CB2649}"/>
              </a:ext>
            </a:extLst>
          </p:cNvPr>
          <p:cNvSpPr txBox="1"/>
          <p:nvPr/>
        </p:nvSpPr>
        <p:spPr>
          <a:xfrm>
            <a:off x="5158486" y="1645089"/>
            <a:ext cx="6156960" cy="3836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Comience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un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voluntario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pídale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razones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las que se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siente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bendecido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
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Continúe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miembro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familia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compartiendo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cómo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son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bendecidos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hasta que todos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hayan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compartido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sus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bendiciones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
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Termine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oración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agradeciendo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Dios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todas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las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maravillosas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bendiciones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se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compartieron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58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01885" y="329184"/>
            <a:ext cx="7641771" cy="178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BENDICIÓN FAMILIAR DE EPIFANÍA</a:t>
            </a:r>
            <a:endParaRPr lang="en-US" sz="9600" dirty="0"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 descr="A hand holding a red door&#10;&#10;Description automatically generated">
            <a:extLst>
              <a:ext uri="{FF2B5EF4-FFF2-40B4-BE49-F238E27FC236}">
                <a16:creationId xmlns:a16="http://schemas.microsoft.com/office/drawing/2014/main" id="{C54E6018-E3BE-3891-2948-93FF54313E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4052522" cy="6857999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8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54296" y="2706624"/>
            <a:ext cx="6894576" cy="34838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85750" marR="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Cómo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describirías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experiencia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
Si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bendijiste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puerta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año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pasado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¿en qué se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diferenciaron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las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bendiciones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año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¿Hay algo que te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llame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atención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
¿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Cómo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les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hizo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sentir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acerca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su familia, de su hogar, de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ustedes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mismos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
¿En qué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piensas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cuando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entras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puerta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principal de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casa?  
¿Qué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bendición para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339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holding a book and a staff&#10;&#10;Description automatically generated">
            <a:extLst>
              <a:ext uri="{FF2B5EF4-FFF2-40B4-BE49-F238E27FC236}">
                <a16:creationId xmlns:a16="http://schemas.microsoft.com/office/drawing/2014/main" id="{46B0EA9E-1100-16E6-9982-F52D07C9C49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8" y="294830"/>
            <a:ext cx="12192000" cy="65631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25076" y="1306"/>
            <a:ext cx="29418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REVISIÓN</a:t>
            </a:r>
            <a:endParaRPr lang="es-MX" sz="8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B02F6D-BAE6-A5AD-0347-1D11C83D0455}"/>
              </a:ext>
            </a:extLst>
          </p:cNvPr>
          <p:cNvSpPr txBox="1"/>
          <p:nvPr/>
        </p:nvSpPr>
        <p:spPr>
          <a:xfrm>
            <a:off x="5623133" y="1241078"/>
            <a:ext cx="5881416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última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vez que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estuvimos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juntos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aprendimos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que,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debido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largo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tiempo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los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israelitas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habían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pasado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esclavos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sabían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cómo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ser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hijos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Dios.  Eran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sociedad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ingobernable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gente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sin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ninguna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ley.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Necesitaban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se les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enseñara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seguir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Dios, a ser sus discípulos. Las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leyes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mandamientos de Dios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traerían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era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necesario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iban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convertirse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nueva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nación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¡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nación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santa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era especial para Dios!
Dios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tendría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empezar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enseñar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sus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hijos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los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fundamentos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amor. Les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daría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doble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mandamiento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amor,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enseñarles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amar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Dios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mismo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su Padre, y a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amarse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unos a otros.
Más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tarde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cuando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Jesús vino a la tierra para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salvarnos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 le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preguntaría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acerca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leyes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mandamientos.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051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ainting of a person standing in front of a group of people&#10;&#10;Description automatically generated">
            <a:extLst>
              <a:ext uri="{FF2B5EF4-FFF2-40B4-BE49-F238E27FC236}">
                <a16:creationId xmlns:a16="http://schemas.microsoft.com/office/drawing/2014/main" id="{8481574C-6B77-04AD-AF3E-A0AB4145DB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4012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0F458E-E10D-95B2-3630-E120FD3FBA47}"/>
              </a:ext>
            </a:extLst>
          </p:cNvPr>
          <p:cNvSpPr txBox="1"/>
          <p:nvPr/>
        </p:nvSpPr>
        <p:spPr>
          <a:xfrm>
            <a:off x="229736" y="2788005"/>
            <a:ext cx="11858632" cy="174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b="1" kern="1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Abra sus </a:t>
            </a:r>
            <a:r>
              <a:rPr lang="en-US" sz="4800" b="1" kern="18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biblias</a:t>
            </a:r>
            <a:r>
              <a:rPr lang="en-US" sz="4800" b="1" kern="1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 </a:t>
            </a:r>
            <a:r>
              <a:rPr lang="en-US" sz="4800" b="1" kern="18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Mateo 22: 34-40 </a:t>
            </a:r>
            <a:r>
              <a:rPr lang="en-US" sz="4800" b="1" kern="1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
Vaya a </a:t>
            </a:r>
            <a:r>
              <a:rPr lang="en-US" sz="4800" b="1" kern="1800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Deuteronomio</a:t>
            </a:r>
            <a:r>
              <a:rPr lang="en-US" sz="4800" b="1" kern="18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6:4-9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35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9889" y="217546"/>
            <a:ext cx="5512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DIEZ MANDAMIENTOS</a:t>
            </a:r>
            <a:endParaRPr lang="es-MX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E2D86F-2015-D3D2-D744-D9273E4069A4}"/>
              </a:ext>
            </a:extLst>
          </p:cNvPr>
          <p:cNvSpPr txBox="1"/>
          <p:nvPr/>
        </p:nvSpPr>
        <p:spPr>
          <a:xfrm>
            <a:off x="3370323" y="6414757"/>
            <a:ext cx="5451339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https://youtu.be/</a:t>
            </a:r>
            <a:r>
              <a:rPr lang="en-US" sz="1800" u="sng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zMaovEUjFgQ?si</a:t>
            </a:r>
            <a:r>
              <a:rPr lang="en-US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=jGNjYU1MMvMp7t7f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nline Media 1" descr="CATEQUIZIS 9 | LOS DIEZ MANDAMIENTOS | Juan Manuel Cotelo">
            <a:hlinkClick r:id="" action="ppaction://media"/>
            <a:extLst>
              <a:ext uri="{FF2B5EF4-FFF2-40B4-BE49-F238E27FC236}">
                <a16:creationId xmlns:a16="http://schemas.microsoft.com/office/drawing/2014/main" id="{09A7EA29-117B-4FA2-590E-368166E3A2F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34120" y="1837399"/>
            <a:ext cx="6947686" cy="392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2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3878" y="217546"/>
            <a:ext cx="4264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ACTIVIDAD FAMILIAR</a:t>
            </a:r>
            <a:endParaRPr lang="es-MX" sz="5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7FB6F4-CF33-2B0F-B7F4-853114ABD537}"/>
              </a:ext>
            </a:extLst>
          </p:cNvPr>
          <p:cNvSpPr txBox="1"/>
          <p:nvPr/>
        </p:nvSpPr>
        <p:spPr>
          <a:xfrm>
            <a:off x="118871" y="1362456"/>
            <a:ext cx="6574537" cy="5258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Utilice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los Diez Mandamientos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enumerados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Éxodo 20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hacer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la</a:t>
            </a:r>
            <a:r>
              <a:rPr lang="en-US" sz="40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
¡</a:t>
            </a:r>
            <a:r>
              <a:rPr lang="en-US" sz="4000" b="1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Artesanía</a:t>
            </a:r>
            <a:r>
              <a:rPr lang="en-US" sz="40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Biblia Dios le </a:t>
            </a:r>
            <a:r>
              <a:rPr lang="en-US" sz="4000" b="1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</a:t>
            </a:r>
            <a:r>
              <a:rPr lang="en-US" sz="40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Moisés los 10 Mandamientos!</a:t>
            </a:r>
            <a:endParaRPr lang="en-US" sz="40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Picture 5" descr="The Ten Commandments for Kids Bible Craft on Sunday School Zone">
            <a:extLst>
              <a:ext uri="{FF2B5EF4-FFF2-40B4-BE49-F238E27FC236}">
                <a16:creationId xmlns:a16="http://schemas.microsoft.com/office/drawing/2014/main" id="{A8AE7F8E-9937-AF45-7041-6B57F57399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4072" y="1609549"/>
            <a:ext cx="4664793" cy="4622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5959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in a robe with his hand raised to the sky&#10;&#10;Description automatically generated">
            <a:extLst>
              <a:ext uri="{FF2B5EF4-FFF2-40B4-BE49-F238E27FC236}">
                <a16:creationId xmlns:a16="http://schemas.microsoft.com/office/drawing/2014/main" id="{968C2856-FD93-9CB9-451C-4FE6DAD58F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7" name="Picture 6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22461325-E3B0-7906-FDAC-164749063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342" y="0"/>
            <a:ext cx="68891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05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20715</TotalTime>
  <Words>401</Words>
  <Application>Microsoft Office PowerPoint</Application>
  <PresentationFormat>Widescreen</PresentationFormat>
  <Paragraphs>16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Antenna Black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Oppermann</dc:creator>
  <cp:lastModifiedBy>Patrick Metts, LPC</cp:lastModifiedBy>
  <cp:revision>134</cp:revision>
  <dcterms:created xsi:type="dcterms:W3CDTF">2021-11-19T16:04:10Z</dcterms:created>
  <dcterms:modified xsi:type="dcterms:W3CDTF">2024-12-04T15:11:05Z</dcterms:modified>
</cp:coreProperties>
</file>