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8" r:id="rId3"/>
    <p:sldId id="259" r:id="rId4"/>
    <p:sldId id="260" r:id="rId5"/>
    <p:sldId id="311" r:id="rId6"/>
    <p:sldId id="271" r:id="rId7"/>
    <p:sldId id="307" r:id="rId8"/>
    <p:sldId id="312" r:id="rId9"/>
    <p:sldId id="313" r:id="rId10"/>
    <p:sldId id="314" r:id="rId11"/>
    <p:sldId id="285" r:id="rId12"/>
    <p:sldId id="315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2B8D3-0F4B-3900-F239-4159F32EC06D}" v="21" dt="2024-10-23T11:30:43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23/10/2024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inistryspark.com/52-bible-coloring-page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spark.com/52-bible-coloring-pag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spark.com/52-bible-coloring-pag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inistryspark.com/52-bible-coloring-pag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with a blue robe&#10;&#10;Description automatically generated">
            <a:extLst>
              <a:ext uri="{FF2B5EF4-FFF2-40B4-BE49-F238E27FC236}">
                <a16:creationId xmlns:a16="http://schemas.microsoft.com/office/drawing/2014/main" id="{F9F6B8D0-3EFE-3BD7-4C7C-ABDCB0348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883" y="5118931"/>
            <a:ext cx="11203620" cy="1544516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LLAMADOS AL AMOR: LA AVENTURA DE LA VIDA EN CRISTO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¡El plan de Dios para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salvarnos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Pueblo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Inmaculada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Concepción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misión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rescate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C1DFB-D6BB-1B29-9249-12FBDA8CD0C0}"/>
              </a:ext>
            </a:extLst>
          </p:cNvPr>
          <p:cNvSpPr txBox="1"/>
          <p:nvPr/>
        </p:nvSpPr>
        <p:spPr>
          <a:xfrm>
            <a:off x="12433738" y="-430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B5E07-647C-5F27-A488-945E7150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6" y="1344061"/>
            <a:ext cx="9296973" cy="13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629AC-39F9-B47C-9E1D-515CCB041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36412C4-C0EB-0A16-6159-E68B66165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47143-3B34-BAE7-D344-1B7BB93A8BC4}"/>
              </a:ext>
            </a:extLst>
          </p:cNvPr>
          <p:cNvSpPr txBox="1"/>
          <p:nvPr/>
        </p:nvSpPr>
        <p:spPr>
          <a:xfrm>
            <a:off x="640080" y="325369"/>
            <a:ext cx="5137868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Cronograma</a:t>
            </a:r>
            <a:r>
              <a:rPr lang="en-US" sz="5400" b="1" dirty="0">
                <a:latin typeface="+mj-lt"/>
                <a:ea typeface="+mj-ea"/>
                <a:cs typeface="+mj-cs"/>
              </a:rPr>
              <a:t> de la Familia de Dios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8AFFDE5-70A3-150E-F13E-44EE0FE63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FB21D-12B2-A867-944A-CAC2A84F0436}"/>
              </a:ext>
            </a:extLst>
          </p:cNvPr>
          <p:cNvSpPr txBox="1"/>
          <p:nvPr/>
        </p:nvSpPr>
        <p:spPr>
          <a:xfrm>
            <a:off x="640080" y="2872898"/>
            <a:ext cx="4800260" cy="377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Leer: 
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1:6-2:10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4C4E3-CE87-FD55-014E-62BE85AFF69A}"/>
              </a:ext>
            </a:extLst>
          </p:cNvPr>
          <p:cNvSpPr txBox="1"/>
          <p:nvPr/>
        </p:nvSpPr>
        <p:spPr>
          <a:xfrm>
            <a:off x="6267823" y="6499571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 descr="God protects baby Moses coloring page">
            <a:extLst>
              <a:ext uri="{FF2B5EF4-FFF2-40B4-BE49-F238E27FC236}">
                <a16:creationId xmlns:a16="http://schemas.microsoft.com/office/drawing/2014/main" id="{C6B7187C-AF23-6338-3367-0A224BAD6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963" y="-744629"/>
            <a:ext cx="6908791" cy="821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9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0629" y="325369"/>
            <a:ext cx="513931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CONVERSACIÓN FAMILIAR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139338" y="2890317"/>
            <a:ext cx="4744332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200" i="1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i="1" dirty="0"/>
              <a:t>¿</a:t>
            </a:r>
            <a:r>
              <a:rPr lang="en-US" sz="2200" i="1" dirty="0" err="1"/>
              <a:t>Cómo</a:t>
            </a:r>
            <a:r>
              <a:rPr lang="en-US" sz="2200" i="1" dirty="0"/>
              <a:t> </a:t>
            </a:r>
            <a:r>
              <a:rPr lang="en-US" sz="2200" i="1" dirty="0" err="1"/>
              <a:t>puede</a:t>
            </a:r>
            <a:r>
              <a:rPr lang="en-US" sz="2200" i="1" dirty="0"/>
              <a:t> su familia </a:t>
            </a:r>
            <a:r>
              <a:rPr lang="en-US" sz="2200" i="1" dirty="0" err="1"/>
              <a:t>difundir</a:t>
            </a:r>
            <a:r>
              <a:rPr lang="en-US" sz="2200" i="1" dirty="0"/>
              <a:t> </a:t>
            </a:r>
            <a:r>
              <a:rPr lang="en-US" sz="2200" i="1" dirty="0" err="1"/>
              <a:t>el</a:t>
            </a:r>
            <a:r>
              <a:rPr lang="en-US" sz="2200" i="1" dirty="0"/>
              <a:t> amor de Jesús </a:t>
            </a:r>
            <a:r>
              <a:rPr lang="en-US" sz="2200" i="1" dirty="0" err="1"/>
              <a:t>por</a:t>
            </a:r>
            <a:r>
              <a:rPr lang="en-US" sz="2200" i="1" dirty="0"/>
              <a:t> </a:t>
            </a:r>
            <a:r>
              <a:rPr lang="en-US" sz="2200" i="1" dirty="0" err="1"/>
              <a:t>todas</a:t>
            </a:r>
            <a:r>
              <a:rPr lang="en-US" sz="2200" i="1" dirty="0"/>
              <a:t> partes?
¿</a:t>
            </a:r>
            <a:r>
              <a:rPr lang="en-US" sz="2200" i="1" dirty="0" err="1"/>
              <a:t>Cómo</a:t>
            </a:r>
            <a:r>
              <a:rPr lang="en-US" sz="2200" i="1" dirty="0"/>
              <a:t> </a:t>
            </a:r>
            <a:r>
              <a:rPr lang="en-US" sz="2200" i="1" dirty="0" err="1"/>
              <a:t>celebrará</a:t>
            </a:r>
            <a:r>
              <a:rPr lang="en-US" sz="2200" i="1" dirty="0"/>
              <a:t> su familia </a:t>
            </a:r>
            <a:r>
              <a:rPr lang="en-US" sz="2200" i="1" dirty="0" err="1"/>
              <a:t>el</a:t>
            </a:r>
            <a:r>
              <a:rPr lang="en-US" sz="2200" i="1" dirty="0"/>
              <a:t> Nacimiento de Cristo </a:t>
            </a:r>
            <a:r>
              <a:rPr lang="en-US" sz="2200" i="1" dirty="0" err="1"/>
              <a:t>el</a:t>
            </a:r>
            <a:r>
              <a:rPr lang="en-US" sz="2200" i="1" dirty="0"/>
              <a:t> día de Navidad y </a:t>
            </a:r>
            <a:r>
              <a:rPr lang="en-US" sz="2200" i="1" dirty="0" err="1"/>
              <a:t>durante</a:t>
            </a:r>
            <a:r>
              <a:rPr lang="en-US" sz="2200" i="1" dirty="0"/>
              <a:t> </a:t>
            </a:r>
            <a:r>
              <a:rPr lang="en-US" sz="2200" i="1" dirty="0" err="1"/>
              <a:t>toda</a:t>
            </a:r>
            <a:r>
              <a:rPr lang="en-US" sz="2200" i="1" dirty="0"/>
              <a:t> la </a:t>
            </a:r>
            <a:r>
              <a:rPr lang="en-US" sz="2200" i="1" dirty="0" err="1"/>
              <a:t>temporada</a:t>
            </a:r>
            <a:r>
              <a:rPr lang="en-US" sz="2200" i="1" dirty="0"/>
              <a:t> </a:t>
            </a:r>
            <a:r>
              <a:rPr lang="en-US" sz="2200" i="1" dirty="0" err="1"/>
              <a:t>navideña</a:t>
            </a:r>
            <a:r>
              <a:rPr lang="en-US" sz="2200" i="1" dirty="0"/>
              <a:t>?</a:t>
            </a:r>
            <a:endParaRPr lang="en-US" sz="2200" dirty="0"/>
          </a:p>
        </p:txBody>
      </p:sp>
      <p:pic>
        <p:nvPicPr>
          <p:cNvPr id="8" name="Picture 7" descr="A painting of a person and person&#10;&#10;Description automatically generated">
            <a:extLst>
              <a:ext uri="{FF2B5EF4-FFF2-40B4-BE49-F238E27FC236}">
                <a16:creationId xmlns:a16="http://schemas.microsoft.com/office/drawing/2014/main" id="{F68FE35E-3FFB-7FAD-7D66-0BEB78D5B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nting of two people&#10;&#10;Description automatically generated">
            <a:extLst>
              <a:ext uri="{FF2B5EF4-FFF2-40B4-BE49-F238E27FC236}">
                <a16:creationId xmlns:a16="http://schemas.microsoft.com/office/drawing/2014/main" id="{200A2A86-983F-45C5-7192-91518778F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C9AB2-196D-3886-FAF7-D79BBCEBDD7B}"/>
              </a:ext>
            </a:extLst>
          </p:cNvPr>
          <p:cNvSpPr txBox="1"/>
          <p:nvPr/>
        </p:nvSpPr>
        <p:spPr>
          <a:xfrm>
            <a:off x="191967" y="1298961"/>
            <a:ext cx="5652241" cy="5087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i="1" dirty="0" err="1"/>
              <a:t>Rezar</a:t>
            </a:r>
            <a:r>
              <a:rPr lang="en-US" sz="9800" i="1" dirty="0"/>
              <a:t> </a:t>
            </a:r>
            <a:r>
              <a:rPr lang="en-US" sz="9800" i="1" dirty="0" err="1"/>
              <a:t>una</a:t>
            </a:r>
            <a:r>
              <a:rPr lang="en-US" sz="9800" i="1" dirty="0"/>
              <a:t> </a:t>
            </a:r>
            <a:r>
              <a:rPr lang="en-US" sz="9800" i="1" dirty="0" err="1"/>
              <a:t>década</a:t>
            </a:r>
            <a:r>
              <a:rPr lang="en-US" sz="9800" i="1" dirty="0"/>
              <a:t> del Rosario </a:t>
            </a:r>
            <a:r>
              <a:rPr lang="en-US" sz="9800" i="1" dirty="0" err="1"/>
              <a:t>meditando</a:t>
            </a:r>
            <a:r>
              <a:rPr lang="en-US" sz="9800" i="1" dirty="0"/>
              <a:t> </a:t>
            </a:r>
            <a:r>
              <a:rPr lang="en-US" sz="9800" i="1" dirty="0" err="1"/>
              <a:t>sobre</a:t>
            </a:r>
            <a:r>
              <a:rPr lang="en-US" sz="9800" i="1" dirty="0"/>
              <a:t> </a:t>
            </a:r>
            <a:r>
              <a:rPr lang="en-US" sz="9800" i="1" dirty="0" err="1"/>
              <a:t>el</a:t>
            </a:r>
            <a:r>
              <a:rPr lang="en-US" sz="9800" i="1" dirty="0"/>
              <a:t> </a:t>
            </a:r>
            <a:r>
              <a:rPr lang="en-US" sz="9800" i="1" dirty="0" err="1"/>
              <a:t>Tercer</a:t>
            </a:r>
            <a:r>
              <a:rPr lang="en-US" sz="9800" i="1" dirty="0"/>
              <a:t> </a:t>
            </a:r>
            <a:r>
              <a:rPr lang="en-US" sz="9800" i="1" dirty="0" err="1"/>
              <a:t>Misterio</a:t>
            </a:r>
            <a:r>
              <a:rPr lang="en-US" sz="9800" i="1" dirty="0"/>
              <a:t> </a:t>
            </a:r>
            <a:r>
              <a:rPr lang="en-US" sz="9800" i="1" dirty="0" err="1"/>
              <a:t>Gozoso</a:t>
            </a:r>
            <a:r>
              <a:rPr lang="en-US" sz="9800" i="1" dirty="0"/>
              <a:t>, </a:t>
            </a:r>
            <a:r>
              <a:rPr lang="en-US" sz="9800" i="1" dirty="0" err="1"/>
              <a:t>el</a:t>
            </a:r>
            <a:r>
              <a:rPr lang="en-US" sz="9800" i="1" dirty="0"/>
              <a:t> Nacimiento de Cristo</a:t>
            </a:r>
            <a:r>
              <a:rPr lang="en-US" sz="9800" dirty="0"/>
              <a:t>
Dios amoroso,
Sana </a:t>
            </a:r>
            <a:r>
              <a:rPr lang="en-US" sz="9800" dirty="0" err="1"/>
              <a:t>nuestros</a:t>
            </a:r>
            <a:r>
              <a:rPr lang="en-US" sz="9800" dirty="0"/>
              <a:t> </a:t>
            </a:r>
            <a:r>
              <a:rPr lang="en-US" sz="9800" dirty="0" err="1"/>
              <a:t>corazones</a:t>
            </a:r>
            <a:r>
              <a:rPr lang="en-US" sz="9800" dirty="0"/>
              <a:t> </a:t>
            </a:r>
            <a:r>
              <a:rPr lang="en-US" sz="9800" dirty="0" err="1"/>
              <a:t>durante</a:t>
            </a:r>
            <a:r>
              <a:rPr lang="en-US" sz="9800" dirty="0"/>
              <a:t> </a:t>
            </a:r>
            <a:r>
              <a:rPr lang="en-US" sz="9800" dirty="0" err="1"/>
              <a:t>este</a:t>
            </a:r>
            <a:r>
              <a:rPr lang="en-US" sz="9800" dirty="0"/>
              <a:t> </a:t>
            </a:r>
            <a:r>
              <a:rPr lang="en-US" sz="9800" dirty="0" err="1"/>
              <a:t>tiempo</a:t>
            </a:r>
            <a:r>
              <a:rPr lang="en-US" sz="9800" dirty="0"/>
              <a:t> de </a:t>
            </a:r>
            <a:r>
              <a:rPr lang="en-US" sz="9800" dirty="0" err="1"/>
              <a:t>Adviento</a:t>
            </a:r>
            <a:r>
              <a:rPr lang="en-US" sz="9800" dirty="0"/>
              <a:t> para que </a:t>
            </a:r>
            <a:r>
              <a:rPr lang="en-US" sz="9800" dirty="0" err="1"/>
              <a:t>podamos</a:t>
            </a:r>
            <a:r>
              <a:rPr lang="en-US" sz="9800" dirty="0"/>
              <a:t> </a:t>
            </a:r>
            <a:r>
              <a:rPr lang="en-US" sz="9800" dirty="0" err="1"/>
              <a:t>amar</a:t>
            </a:r>
            <a:r>
              <a:rPr lang="en-US" sz="9800" dirty="0"/>
              <a:t> más </a:t>
            </a:r>
            <a:r>
              <a:rPr lang="en-US" sz="9800" dirty="0" err="1"/>
              <a:t>plenamente</a:t>
            </a:r>
            <a:r>
              <a:rPr lang="en-US" sz="9800" dirty="0"/>
              <a:t>, </a:t>
            </a:r>
            <a:r>
              <a:rPr lang="en-US" sz="9800" dirty="0" err="1"/>
              <a:t>perdonar</a:t>
            </a:r>
            <a:r>
              <a:rPr lang="en-US" sz="9800" dirty="0"/>
              <a:t> más </a:t>
            </a:r>
            <a:r>
              <a:rPr lang="en-US" sz="9800" dirty="0" err="1"/>
              <a:t>generosamente</a:t>
            </a:r>
            <a:r>
              <a:rPr lang="en-US" sz="9800" dirty="0"/>
              <a:t> y </a:t>
            </a:r>
            <a:r>
              <a:rPr lang="en-US" sz="9800" dirty="0" err="1"/>
              <a:t>esperar</a:t>
            </a:r>
            <a:r>
              <a:rPr lang="en-US" sz="9800" dirty="0"/>
              <a:t> con más </a:t>
            </a:r>
            <a:r>
              <a:rPr lang="en-US" sz="9800" dirty="0" err="1"/>
              <a:t>paciencia</a:t>
            </a:r>
            <a:r>
              <a:rPr lang="en-US" sz="9800" dirty="0"/>
              <a:t> la Navidad. 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/>
              <a:t>
Gracias </a:t>
            </a:r>
            <a:r>
              <a:rPr lang="en-US" sz="9800" dirty="0" err="1"/>
              <a:t>por</a:t>
            </a:r>
            <a:r>
              <a:rPr lang="en-US" sz="9800" dirty="0"/>
              <a:t> </a:t>
            </a:r>
            <a:r>
              <a:rPr lang="en-US" sz="9800" dirty="0" err="1"/>
              <a:t>el</a:t>
            </a:r>
            <a:r>
              <a:rPr lang="en-US" sz="9800" dirty="0"/>
              <a:t> regalo de </a:t>
            </a:r>
            <a:r>
              <a:rPr lang="en-US" sz="9800" dirty="0" err="1"/>
              <a:t>cada</a:t>
            </a:r>
            <a:r>
              <a:rPr lang="en-US" sz="9800" dirty="0"/>
              <a:t> día y </a:t>
            </a:r>
            <a:r>
              <a:rPr lang="en-US" sz="9800" dirty="0" err="1"/>
              <a:t>ayúdanos</a:t>
            </a:r>
            <a:r>
              <a:rPr lang="en-US" sz="9800" dirty="0"/>
              <a:t> a </a:t>
            </a:r>
            <a:r>
              <a:rPr lang="en-US" sz="9800" dirty="0" err="1"/>
              <a:t>abrazar</a:t>
            </a:r>
            <a:r>
              <a:rPr lang="en-US" sz="9800" dirty="0"/>
              <a:t> la </a:t>
            </a:r>
            <a:r>
              <a:rPr lang="en-US" sz="9800" dirty="0" err="1"/>
              <a:t>gracia</a:t>
            </a:r>
            <a:r>
              <a:rPr lang="en-US" sz="9800" dirty="0"/>
              <a:t> que </a:t>
            </a:r>
            <a:r>
              <a:rPr lang="en-US" sz="9800" dirty="0" err="1"/>
              <a:t>nos</a:t>
            </a:r>
            <a:r>
              <a:rPr lang="en-US" sz="9800" dirty="0"/>
              <a:t> das </a:t>
            </a:r>
            <a:r>
              <a:rPr lang="en-US" sz="9800" dirty="0" err="1"/>
              <a:t>sabiendo</a:t>
            </a:r>
            <a:r>
              <a:rPr lang="en-US" sz="9800" dirty="0"/>
              <a:t> la alegría que </a:t>
            </a:r>
            <a:r>
              <a:rPr lang="en-US" sz="9800" dirty="0" err="1"/>
              <a:t>nos</a:t>
            </a:r>
            <a:r>
              <a:rPr lang="en-US" sz="9800" dirty="0"/>
              <a:t> </a:t>
            </a:r>
            <a:r>
              <a:rPr lang="en-US" sz="9800" dirty="0" err="1"/>
              <a:t>espera</a:t>
            </a:r>
            <a:r>
              <a:rPr lang="en-US" sz="9800" dirty="0"/>
              <a:t>. 
                                                                                                   En </a:t>
            </a:r>
            <a:r>
              <a:rPr lang="en-US" sz="9800" dirty="0" err="1"/>
              <a:t>el</a:t>
            </a:r>
            <a:r>
              <a:rPr lang="en-US" sz="9800" dirty="0"/>
              <a:t> </a:t>
            </a:r>
            <a:r>
              <a:rPr lang="en-US" sz="9800" dirty="0" err="1"/>
              <a:t>Nombre</a:t>
            </a:r>
            <a:r>
              <a:rPr lang="en-US" sz="9800" dirty="0"/>
              <a:t> de Jesús, </a:t>
            </a:r>
            <a:r>
              <a:rPr lang="en-US" sz="9800" dirty="0" err="1"/>
              <a:t>oramos</a:t>
            </a:r>
            <a:r>
              <a:rPr lang="en-US" sz="9800" dirty="0"/>
              <a:t>.   
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00" dirty="0" err="1"/>
              <a:t>Amén</a:t>
            </a:r>
            <a:r>
              <a:rPr lang="en-US" sz="9800" dirty="0"/>
              <a:t>.</a:t>
            </a:r>
            <a:endParaRPr lang="en-US" sz="50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50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5000" dirty="0"/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ffectLst/>
              </a:rPr>
              <a:t>Adapted from www.hallow.com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BFB63-08FE-1203-A035-3BE73A5AD73B}"/>
              </a:ext>
            </a:extLst>
          </p:cNvPr>
          <p:cNvSpPr txBox="1"/>
          <p:nvPr/>
        </p:nvSpPr>
        <p:spPr>
          <a:xfrm>
            <a:off x="424206" y="471340"/>
            <a:ext cx="5147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Acumin Pro" panose="020B0804020202020204" pitchFamily="34" charset="0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11074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ainting of a person holding a child&#10;&#10;Description automatically generated">
            <a:extLst>
              <a:ext uri="{FF2B5EF4-FFF2-40B4-BE49-F238E27FC236}">
                <a16:creationId xmlns:a16="http://schemas.microsoft.com/office/drawing/2014/main" id="{AA191DEB-335C-0BC8-33BF-DD6809A3D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703" y="0"/>
            <a:ext cx="9004248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7868" y="348732"/>
            <a:ext cx="643401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0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cumin Pro" panose="020B0804020202020204" pitchFamily="34" charset="0"/>
              </a:rPr>
              <a:t>ORACIÓN DE APERTURA</a:t>
            </a:r>
            <a:endParaRPr lang="en-US" sz="6000" baseline="30000" dirty="0">
              <a:solidFill>
                <a:schemeClr val="tx2">
                  <a:lumMod val="60000"/>
                  <a:lumOff val="40000"/>
                </a:schemeClr>
              </a:solidFill>
              <a:latin typeface="Acumin Pro" panose="020B08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396" y="1769685"/>
            <a:ext cx="6052794" cy="4923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Señor</a:t>
            </a:r>
            <a:r>
              <a:rPr lang="en-US" sz="2400" dirty="0"/>
              <a:t> </a:t>
            </a:r>
            <a:r>
              <a:rPr lang="en-US" sz="2400" dirty="0" err="1"/>
              <a:t>Jesucristo</a:t>
            </a:r>
            <a:r>
              <a:rPr lang="en-US" sz="2400" dirty="0"/>
              <a:t>, te </a:t>
            </a:r>
            <a:r>
              <a:rPr lang="en-US" sz="2400" dirty="0" err="1"/>
              <a:t>encomendamos</a:t>
            </a:r>
            <a:r>
              <a:rPr lang="en-US" sz="2400" dirty="0"/>
              <a:t> a </a:t>
            </a:r>
            <a:r>
              <a:rPr lang="en-US" sz="2400" dirty="0" err="1"/>
              <a:t>nuestra</a:t>
            </a:r>
            <a:r>
              <a:rPr lang="en-US" sz="2400" dirty="0"/>
              <a:t> familia y te </a:t>
            </a:r>
            <a:r>
              <a:rPr lang="en-US" sz="2400" dirty="0" err="1"/>
              <a:t>pedimos</a:t>
            </a:r>
            <a:r>
              <a:rPr lang="en-US" sz="2400" dirty="0"/>
              <a:t> Tu </a:t>
            </a:r>
            <a:r>
              <a:rPr lang="en-US" sz="2400" dirty="0" err="1"/>
              <a:t>bendición</a:t>
            </a:r>
            <a:r>
              <a:rPr lang="en-US" sz="2400" dirty="0"/>
              <a:t> y </a:t>
            </a:r>
            <a:r>
              <a:rPr lang="en-US" sz="2400" dirty="0" err="1"/>
              <a:t>protección</a:t>
            </a:r>
            <a:r>
              <a:rPr lang="en-US" sz="2400" dirty="0"/>
              <a:t>. 
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Te </a:t>
            </a:r>
            <a:r>
              <a:rPr lang="en-US" sz="2400" dirty="0" err="1"/>
              <a:t>amamos</a:t>
            </a:r>
            <a:r>
              <a:rPr lang="en-US" sz="2400" dirty="0"/>
              <a:t> </a:t>
            </a:r>
            <a:r>
              <a:rPr lang="en-US" sz="2400" dirty="0" err="1"/>
              <a:t>Señor</a:t>
            </a:r>
            <a:r>
              <a:rPr lang="en-US" sz="2400" dirty="0"/>
              <a:t> Jesús con todo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corazón</a:t>
            </a:r>
            <a:r>
              <a:rPr lang="en-US" sz="2400" dirty="0"/>
              <a:t>, y te </a:t>
            </a:r>
            <a:r>
              <a:rPr lang="en-US" sz="2400" dirty="0" err="1"/>
              <a:t>pedimos</a:t>
            </a:r>
            <a:r>
              <a:rPr lang="en-US" sz="2400" dirty="0"/>
              <a:t> que </a:t>
            </a:r>
            <a:r>
              <a:rPr lang="en-US" sz="2400" dirty="0" err="1"/>
              <a:t>ayudes</a:t>
            </a:r>
            <a:r>
              <a:rPr lang="en-US" sz="2400" dirty="0"/>
              <a:t> a </a:t>
            </a:r>
            <a:r>
              <a:rPr lang="en-US" sz="2400" dirty="0" err="1"/>
              <a:t>nuestra</a:t>
            </a:r>
            <a:r>
              <a:rPr lang="en-US" sz="2400" dirty="0"/>
              <a:t> familia a </a:t>
            </a:r>
            <a:r>
              <a:rPr lang="en-US" sz="2400" dirty="0" err="1"/>
              <a:t>parecerse</a:t>
            </a:r>
            <a:r>
              <a:rPr lang="en-US" sz="2400" dirty="0"/>
              <a:t> más a la Sagrada Familia.
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Ayúdanos</a:t>
            </a:r>
            <a:r>
              <a:rPr lang="en-US" sz="2400" dirty="0"/>
              <a:t> a ser </a:t>
            </a:r>
            <a:r>
              <a:rPr lang="en-US" sz="2400" dirty="0" err="1"/>
              <a:t>amables</a:t>
            </a:r>
            <a:r>
              <a:rPr lang="en-US" sz="2400" dirty="0"/>
              <a:t>, amorosos y </a:t>
            </a:r>
            <a:r>
              <a:rPr lang="en-US" sz="2400" dirty="0" err="1"/>
              <a:t>pacientes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unos</a:t>
            </a:r>
            <a:r>
              <a:rPr lang="en-US" sz="2400" dirty="0"/>
              <a:t> con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dirty="0"/>
              <a:t>.
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Danos </a:t>
            </a:r>
            <a:r>
              <a:rPr lang="en-US" sz="2400" dirty="0" err="1"/>
              <a:t>toda</a:t>
            </a:r>
            <a:r>
              <a:rPr lang="en-US" sz="2400" dirty="0"/>
              <a:t> la </a:t>
            </a:r>
            <a:r>
              <a:rPr lang="en-US" sz="2400" dirty="0" err="1"/>
              <a:t>gracia</a:t>
            </a:r>
            <a:r>
              <a:rPr lang="en-US" sz="2400" dirty="0"/>
              <a:t> que </a:t>
            </a:r>
            <a:r>
              <a:rPr lang="en-US" sz="2400" dirty="0" err="1"/>
              <a:t>necesitamos</a:t>
            </a:r>
            <a:r>
              <a:rPr lang="en-US" sz="2400" dirty="0"/>
              <a:t> para </a:t>
            </a:r>
            <a:r>
              <a:rPr lang="en-US" sz="2400" dirty="0" err="1"/>
              <a:t>convertirnos</a:t>
            </a:r>
            <a:r>
              <a:rPr lang="en-US" sz="2400" dirty="0"/>
              <a:t> en santos y Tus </a:t>
            </a:r>
            <a:r>
              <a:rPr lang="en-US" sz="2400" dirty="0" err="1"/>
              <a:t>discípulos</a:t>
            </a:r>
            <a:r>
              <a:rPr lang="en-US" sz="2400" dirty="0"/>
              <a:t> </a:t>
            </a:r>
            <a:r>
              <a:rPr lang="en-US" sz="2400" dirty="0" err="1"/>
              <a:t>fieles</a:t>
            </a:r>
            <a:r>
              <a:rPr lang="en-US" sz="2400" dirty="0"/>
              <a:t>. </a:t>
            </a:r>
            <a:r>
              <a:rPr lang="en-US" sz="2400" dirty="0" err="1"/>
              <a:t>Amén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religious art&#10;&#10;Description automatically generated">
            <a:extLst>
              <a:ext uri="{FF2B5EF4-FFF2-40B4-BE49-F238E27FC236}">
                <a16:creationId xmlns:a16="http://schemas.microsoft.com/office/drawing/2014/main" id="{B39CC847-DF2A-54B1-118E-BB3C927881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5344" y="129856"/>
            <a:ext cx="595091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cap="all" baseline="30000" dirty="0">
                <a:solidFill>
                  <a:schemeClr val="accent1">
                    <a:lumMod val="50000"/>
                  </a:schemeClr>
                </a:solidFill>
                <a:latin typeface="Antenna Black" panose="02000505000000020004" pitchFamily="2" charset="0"/>
              </a:rPr>
              <a:t>Ice Breaker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4778" y="273243"/>
            <a:ext cx="6072043" cy="132343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49000"/>
                  </a:schemeClr>
                </a:solidFill>
              </a:rPr>
              <a:t>ROMPEHIELOS</a:t>
            </a:r>
            <a:r>
              <a:rPr lang="en-US" sz="4400" dirty="0">
                <a:solidFill>
                  <a:schemeClr val="accent1">
                    <a:lumMod val="49000"/>
                  </a:schemeClr>
                </a:solidFill>
              </a:rPr>
              <a:t>
</a:t>
            </a:r>
            <a:r>
              <a:rPr lang="en-US" sz="3600" i="1" dirty="0"/>
              <a:t>¡</a:t>
            </a:r>
            <a:r>
              <a:rPr lang="en-US" sz="3600" i="1" err="1"/>
              <a:t>Nombra</a:t>
            </a:r>
            <a:r>
              <a:rPr lang="en-US" sz="3600" i="1" dirty="0"/>
              <a:t> a ese Santo!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0AC3-5C4F-D793-96A7-7C1B24CB2649}"/>
              </a:ext>
            </a:extLst>
          </p:cNvPr>
          <p:cNvSpPr txBox="1"/>
          <p:nvPr/>
        </p:nvSpPr>
        <p:spPr>
          <a:xfrm>
            <a:off x="2177143" y="2403566"/>
            <a:ext cx="8285087" cy="381610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se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deletrear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 santo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favorito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Tradición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 la Biblia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letras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sus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demás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letra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escríbala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pizarra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todos la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Continúe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que todos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tenido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www.weareteachers.com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8398" y="925995"/>
            <a:ext cx="6251110" cy="1113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Acumin Pro" panose="020B0804020202020204" pitchFamily="34" charset="0"/>
                <a:ea typeface="+mj-ea"/>
                <a:cs typeface="+mj-cs"/>
              </a:rPr>
              <a:t> REVISIÓN</a:t>
            </a:r>
          </a:p>
        </p:txBody>
      </p:sp>
      <p:pic>
        <p:nvPicPr>
          <p:cNvPr id="11" name="Picture 10" descr="A painting of a person in a blue robe&#10;&#10;Description automatically generated">
            <a:extLst>
              <a:ext uri="{FF2B5EF4-FFF2-40B4-BE49-F238E27FC236}">
                <a16:creationId xmlns:a16="http://schemas.microsoft.com/office/drawing/2014/main" id="{2CEC6961-1E43-4B77-C9C0-3EF3576E18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dirty="0"/>
              <a:t>¡Vamos a </a:t>
            </a:r>
            <a:r>
              <a:rPr lang="en-US" sz="1900" dirty="0" err="1"/>
              <a:t>repasar</a:t>
            </a:r>
            <a:r>
              <a:rPr lang="en-US" sz="1900" dirty="0"/>
              <a:t> lo que </a:t>
            </a:r>
            <a:r>
              <a:rPr lang="en-US" sz="1900" dirty="0" err="1"/>
              <a:t>el</a:t>
            </a:r>
            <a:r>
              <a:rPr lang="en-US" sz="1900" dirty="0"/>
              <a:t> Antiguo Testamento </a:t>
            </a:r>
            <a:r>
              <a:rPr lang="en-US" sz="1900" dirty="0" err="1"/>
              <a:t>enseña</a:t>
            </a:r>
            <a:r>
              <a:rPr lang="en-US" sz="1900" dirty="0"/>
              <a:t> </a:t>
            </a:r>
            <a:r>
              <a:rPr lang="en-US" sz="1900" dirty="0" err="1"/>
              <a:t>acerca</a:t>
            </a:r>
            <a:r>
              <a:rPr lang="en-US" sz="1900" dirty="0"/>
              <a:t> de la </a:t>
            </a:r>
            <a:r>
              <a:rPr lang="en-US" sz="1900" dirty="0" err="1"/>
              <a:t>promesa</a:t>
            </a:r>
            <a:r>
              <a:rPr lang="en-US" sz="1900" dirty="0"/>
              <a:t> de Dios de </a:t>
            </a:r>
            <a:r>
              <a:rPr lang="en-US" sz="1900" dirty="0" err="1"/>
              <a:t>enviar</a:t>
            </a:r>
            <a:r>
              <a:rPr lang="en-US" sz="1900" dirty="0"/>
              <a:t> un Salvador para </a:t>
            </a:r>
            <a:r>
              <a:rPr lang="en-US" sz="1900" dirty="0" err="1"/>
              <a:t>rescatarnos</a:t>
            </a:r>
            <a:r>
              <a:rPr lang="en-US" sz="1900" dirty="0"/>
              <a:t> y </a:t>
            </a:r>
            <a:r>
              <a:rPr lang="en-US" sz="1900" dirty="0" err="1"/>
              <a:t>traernos</a:t>
            </a:r>
            <a:r>
              <a:rPr lang="en-US" sz="1900" dirty="0"/>
              <a:t> de </a:t>
            </a:r>
            <a:r>
              <a:rPr lang="en-US" sz="1900" dirty="0" err="1"/>
              <a:t>regreso</a:t>
            </a:r>
            <a:r>
              <a:rPr lang="en-US" sz="1900" dirty="0"/>
              <a:t> a Su Familia! 
La </a:t>
            </a:r>
            <a:r>
              <a:rPr lang="en-US" sz="1900" dirty="0" err="1"/>
              <a:t>última</a:t>
            </a:r>
            <a:r>
              <a:rPr lang="en-US" sz="1900" dirty="0"/>
              <a:t> vez que </a:t>
            </a:r>
            <a:r>
              <a:rPr lang="en-US" sz="1900" dirty="0" err="1"/>
              <a:t>estuvimos</a:t>
            </a:r>
            <a:r>
              <a:rPr lang="en-US" sz="1900" dirty="0"/>
              <a:t> </a:t>
            </a:r>
            <a:r>
              <a:rPr lang="en-US" sz="1900" dirty="0" err="1"/>
              <a:t>juntos</a:t>
            </a:r>
            <a:r>
              <a:rPr lang="en-US" sz="1900" dirty="0"/>
              <a:t> </a:t>
            </a:r>
            <a:r>
              <a:rPr lang="en-US" sz="1900" dirty="0" err="1"/>
              <a:t>hablamos</a:t>
            </a:r>
            <a:r>
              <a:rPr lang="en-US" sz="1900" dirty="0"/>
              <a:t> del 8 de </a:t>
            </a:r>
            <a:r>
              <a:rPr lang="en-US" sz="1900" dirty="0" err="1"/>
              <a:t>diciembre</a:t>
            </a:r>
            <a:r>
              <a:rPr lang="en-US" sz="1900" dirty="0"/>
              <a:t>, que es </a:t>
            </a:r>
            <a:r>
              <a:rPr lang="en-US" sz="1900" dirty="0" err="1"/>
              <a:t>cuando</a:t>
            </a:r>
            <a:r>
              <a:rPr lang="en-US" sz="1900" dirty="0"/>
              <a:t> </a:t>
            </a:r>
            <a:r>
              <a:rPr lang="en-US" sz="1900" dirty="0" err="1"/>
              <a:t>celebramos</a:t>
            </a:r>
            <a:r>
              <a:rPr lang="en-US" sz="1900" dirty="0"/>
              <a:t> la Inmaculada Concepción.
</a:t>
            </a:r>
            <a:r>
              <a:rPr lang="en-US" sz="1900" i="1" dirty="0"/>
              <a:t>¿Quién </a:t>
            </a:r>
            <a:r>
              <a:rPr lang="en-US" sz="1900" i="1" dirty="0" err="1"/>
              <a:t>dijimos</a:t>
            </a:r>
            <a:r>
              <a:rPr lang="en-US" sz="1900" i="1" dirty="0"/>
              <a:t> que </a:t>
            </a:r>
            <a:r>
              <a:rPr lang="en-US" sz="1900" i="1" dirty="0" err="1"/>
              <a:t>fue</a:t>
            </a:r>
            <a:r>
              <a:rPr lang="en-US" sz="1900" i="1" dirty="0"/>
              <a:t> </a:t>
            </a:r>
            <a:r>
              <a:rPr lang="en-US" sz="1900" i="1" dirty="0" err="1"/>
              <a:t>inmaculadamente</a:t>
            </a:r>
            <a:r>
              <a:rPr lang="en-US" sz="1900" i="1" dirty="0"/>
              <a:t> </a:t>
            </a:r>
            <a:r>
              <a:rPr lang="en-US" sz="1900" i="1" dirty="0" err="1"/>
              <a:t>concebida</a:t>
            </a:r>
            <a:r>
              <a:rPr lang="en-US" sz="1900" i="1" dirty="0"/>
              <a:t> para que </a:t>
            </a:r>
            <a:r>
              <a:rPr lang="en-US" sz="1900" i="1" dirty="0" err="1"/>
              <a:t>ella</a:t>
            </a:r>
            <a:r>
              <a:rPr lang="en-US" sz="1900" i="1" dirty="0"/>
              <a:t> </a:t>
            </a:r>
            <a:r>
              <a:rPr lang="en-US" sz="1900" i="1" dirty="0" err="1"/>
              <a:t>estuviera</a:t>
            </a:r>
            <a:r>
              <a:rPr lang="en-US" sz="1900" i="1" dirty="0"/>
              <a:t> </a:t>
            </a:r>
            <a:r>
              <a:rPr lang="en-US" sz="1900" i="1" dirty="0" err="1"/>
              <a:t>perfectamente</a:t>
            </a:r>
            <a:r>
              <a:rPr lang="en-US" sz="1900" i="1" dirty="0"/>
              <a:t> </a:t>
            </a:r>
            <a:r>
              <a:rPr lang="en-US" sz="1900" i="1" dirty="0" err="1"/>
              <a:t>unida</a:t>
            </a:r>
            <a:r>
              <a:rPr lang="en-US" sz="1900" i="1" dirty="0"/>
              <a:t> a Jesús, </a:t>
            </a:r>
            <a:r>
              <a:rPr lang="en-US" sz="1900" i="1" dirty="0" err="1"/>
              <a:t>el</a:t>
            </a:r>
            <a:r>
              <a:rPr lang="en-US" sz="1900" i="1" dirty="0"/>
              <a:t> </a:t>
            </a:r>
            <a:r>
              <a:rPr lang="en-US" sz="1900" i="1" dirty="0" err="1"/>
              <a:t>Hijo</a:t>
            </a:r>
            <a:r>
              <a:rPr lang="en-US" sz="1900" i="1" dirty="0"/>
              <a:t> de Dios, </a:t>
            </a:r>
            <a:r>
              <a:rPr lang="en-US" sz="1900" i="1" dirty="0" err="1"/>
              <a:t>cuando</a:t>
            </a:r>
            <a:r>
              <a:rPr lang="en-US" sz="1900" i="1" dirty="0"/>
              <a:t> Él </a:t>
            </a:r>
            <a:r>
              <a:rPr lang="en-US" sz="1900" i="1" dirty="0" err="1"/>
              <a:t>fue</a:t>
            </a:r>
            <a:r>
              <a:rPr lang="en-US" sz="1900" i="1" dirty="0"/>
              <a:t> </a:t>
            </a:r>
            <a:r>
              <a:rPr lang="en-US" sz="1900" i="1" dirty="0" err="1"/>
              <a:t>concebido</a:t>
            </a:r>
            <a:r>
              <a:rPr lang="en-US" sz="1900" i="1" dirty="0"/>
              <a:t> en su </a:t>
            </a:r>
            <a:r>
              <a:rPr lang="en-US" sz="1900" i="1" dirty="0" err="1"/>
              <a:t>vientre</a:t>
            </a:r>
            <a:r>
              <a:rPr lang="en-US" sz="1900" i="1" dirty="0"/>
              <a:t>?</a:t>
            </a:r>
            <a:endParaRPr lang="en-US" sz="19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B14424-A57A-AF31-C7DE-AF71A91E8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nting of a person in a blue robe&#10;&#10;Description automatically generated">
            <a:extLst>
              <a:ext uri="{FF2B5EF4-FFF2-40B4-BE49-F238E27FC236}">
                <a16:creationId xmlns:a16="http://schemas.microsoft.com/office/drawing/2014/main" id="{A29F3558-0C2E-8B6B-1283-471A6CCC07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3D5AF-5930-8802-2D21-DE9BA06BCE1D}"/>
              </a:ext>
            </a:extLst>
          </p:cNvPr>
          <p:cNvSpPr txBox="1"/>
          <p:nvPr/>
        </p:nvSpPr>
        <p:spPr>
          <a:xfrm>
            <a:off x="7204104" y="1334788"/>
            <a:ext cx="4700188" cy="6298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i="1" dirty="0"/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María </a:t>
            </a:r>
            <a:r>
              <a:rPr lang="en-US" sz="2400" dirty="0" err="1"/>
              <a:t>fue</a:t>
            </a:r>
            <a:r>
              <a:rPr lang="en-US" sz="2400" dirty="0"/>
              <a:t> </a:t>
            </a:r>
            <a:r>
              <a:rPr lang="en-US" sz="2400" dirty="0" err="1"/>
              <a:t>concebida</a:t>
            </a:r>
            <a:r>
              <a:rPr lang="en-US" sz="2400" dirty="0"/>
              <a:t> sin </a:t>
            </a:r>
            <a:r>
              <a:rPr lang="en-US" sz="2400" dirty="0" err="1"/>
              <a:t>pecado</a:t>
            </a:r>
            <a:r>
              <a:rPr lang="en-US" sz="2400" dirty="0"/>
              <a:t> original.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En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momento</a:t>
            </a:r>
            <a:r>
              <a:rPr lang="en-US" sz="2400" dirty="0"/>
              <a:t> en que María </a:t>
            </a:r>
            <a:r>
              <a:rPr lang="en-US" sz="2400" dirty="0" err="1"/>
              <a:t>fue</a:t>
            </a:r>
            <a:r>
              <a:rPr lang="en-US" sz="2400" dirty="0"/>
              <a:t> </a:t>
            </a:r>
            <a:r>
              <a:rPr lang="en-US" sz="2400" dirty="0" err="1"/>
              <a:t>concebida</a:t>
            </a:r>
            <a:r>
              <a:rPr lang="en-US" sz="2400" dirty="0"/>
              <a:t>, Dios en Cristo la </a:t>
            </a:r>
            <a:r>
              <a:rPr lang="en-US" sz="2400" dirty="0" err="1"/>
              <a:t>salvó</a:t>
            </a:r>
            <a:r>
              <a:rPr lang="en-US" sz="2400" dirty="0"/>
              <a:t> </a:t>
            </a:r>
            <a:r>
              <a:rPr lang="en-US" sz="2400" dirty="0" err="1"/>
              <a:t>sobrenaturalmente</a:t>
            </a:r>
            <a:r>
              <a:rPr lang="en-US" sz="2400" dirty="0"/>
              <a:t> y la </a:t>
            </a:r>
            <a:r>
              <a:rPr lang="en-US" sz="2400" dirty="0" err="1"/>
              <a:t>preservó</a:t>
            </a:r>
            <a:r>
              <a:rPr lang="en-US" sz="2400" dirty="0"/>
              <a:t> de la </a:t>
            </a:r>
            <a:r>
              <a:rPr lang="en-US" sz="2400" dirty="0" err="1"/>
              <a:t>herida</a:t>
            </a:r>
            <a:r>
              <a:rPr lang="en-US" sz="2400" dirty="0"/>
              <a:t> del </a:t>
            </a:r>
            <a:r>
              <a:rPr lang="en-US" sz="2400" dirty="0" err="1"/>
              <a:t>pecado</a:t>
            </a:r>
            <a:r>
              <a:rPr lang="en-US" sz="2400" dirty="0"/>
              <a:t> original (y de todo </a:t>
            </a:r>
            <a:r>
              <a:rPr lang="en-US" sz="2400" dirty="0" err="1"/>
              <a:t>pecado</a:t>
            </a:r>
            <a:r>
              <a:rPr lang="en-US" sz="2400" dirty="0"/>
              <a:t>).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</a:endParaRPr>
          </a:p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¡María </a:t>
            </a:r>
            <a:r>
              <a:rPr lang="en-US" sz="2400" dirty="0" err="1"/>
              <a:t>estaba</a:t>
            </a:r>
            <a:r>
              <a:rPr lang="en-US" sz="2400" dirty="0"/>
              <a:t> </a:t>
            </a:r>
            <a:r>
              <a:rPr lang="en-US" sz="2400" dirty="0" err="1"/>
              <a:t>llena</a:t>
            </a:r>
            <a:r>
              <a:rPr lang="en-US" sz="2400" dirty="0"/>
              <a:t> de </a:t>
            </a:r>
            <a:r>
              <a:rPr lang="en-US" sz="2400" dirty="0" err="1"/>
              <a:t>gracia</a:t>
            </a:r>
            <a:r>
              <a:rPr lang="en-US" sz="2400" dirty="0"/>
              <a:t> y del amor de Dios! ¡En </a:t>
            </a:r>
            <a:r>
              <a:rPr lang="en-US" sz="2400" dirty="0" err="1"/>
              <a:t>ella</a:t>
            </a:r>
            <a:r>
              <a:rPr lang="en-US" sz="2400" dirty="0"/>
              <a:t>, Dios </a:t>
            </a:r>
            <a:r>
              <a:rPr lang="en-US" sz="2400" dirty="0" err="1"/>
              <a:t>había</a:t>
            </a:r>
            <a:r>
              <a:rPr lang="en-US" sz="2400" dirty="0"/>
              <a:t> </a:t>
            </a:r>
            <a:r>
              <a:rPr lang="en-US" sz="2400" dirty="0" err="1"/>
              <a:t>creado</a:t>
            </a:r>
            <a:r>
              <a:rPr lang="en-US" sz="2400" dirty="0"/>
              <a:t> a la madre perfecta para </a:t>
            </a:r>
            <a:r>
              <a:rPr lang="en-US" sz="2400" dirty="0" err="1"/>
              <a:t>traer</a:t>
            </a:r>
            <a:r>
              <a:rPr lang="en-US" sz="2400" dirty="0"/>
              <a:t> a Jesús al </a:t>
            </a:r>
            <a:r>
              <a:rPr lang="en-US" sz="2400" dirty="0" err="1"/>
              <a:t>mundo</a:t>
            </a:r>
            <a:r>
              <a:rPr lang="en-US" sz="2400" dirty="0"/>
              <a:t> y </a:t>
            </a:r>
            <a:r>
              <a:rPr lang="en-US" sz="2400" dirty="0" err="1"/>
              <a:t>salvarnos</a:t>
            </a:r>
            <a:r>
              <a:rPr lang="en-US" sz="2400" dirty="0"/>
              <a:t>!</a:t>
            </a:r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4129B-8107-F29D-5481-0D650C3FFF62}"/>
              </a:ext>
            </a:extLst>
          </p:cNvPr>
          <p:cNvSpPr txBox="1"/>
          <p:nvPr/>
        </p:nvSpPr>
        <p:spPr>
          <a:xfrm>
            <a:off x="7265286" y="421882"/>
            <a:ext cx="408563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/>
              <a:t>¿Qué </a:t>
            </a:r>
            <a:r>
              <a:rPr lang="en-US" sz="2400" b="1" i="1" dirty="0" err="1"/>
              <a:t>significa</a:t>
            </a:r>
            <a:r>
              <a:rPr lang="en-US" sz="2400" b="1" i="1" dirty="0"/>
              <a:t> </a:t>
            </a:r>
            <a:r>
              <a:rPr lang="en-US" sz="2400" b="1" i="1" dirty="0" err="1"/>
              <a:t>cuando</a:t>
            </a:r>
            <a:r>
              <a:rPr lang="en-US" sz="2400" b="1" i="1" dirty="0"/>
              <a:t> decimos que María </a:t>
            </a:r>
            <a:r>
              <a:rPr lang="en-US" sz="2400" b="1" i="1" dirty="0" err="1"/>
              <a:t>fue</a:t>
            </a:r>
            <a:r>
              <a:rPr lang="en-US" sz="2400" b="1" i="1" dirty="0"/>
              <a:t> </a:t>
            </a:r>
            <a:r>
              <a:rPr lang="en-US" sz="2400" b="1" i="1" dirty="0" err="1"/>
              <a:t>inmaculadamente</a:t>
            </a:r>
            <a:r>
              <a:rPr lang="en-US" sz="2400" b="1" i="1" dirty="0"/>
              <a:t> </a:t>
            </a:r>
            <a:r>
              <a:rPr lang="en-US" sz="2400" b="1" i="1" dirty="0" err="1"/>
              <a:t>concebida</a:t>
            </a:r>
            <a:r>
              <a:rPr lang="en-US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50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6284" y="2812344"/>
            <a:ext cx="3349318" cy="249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todos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de Dios,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tanto,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aprendemos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Familia de Dios,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aprendiendo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propias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raíces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Comenzando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comienzo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de Dios en la tierra, ¿qué es lo que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hemos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publicado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cronogramas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</a:p>
          <a:p>
            <a:pPr algn="ctr"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42DF6-09D7-77C5-3854-3B13F8F38E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93" r="3" b="3"/>
          <a:stretch/>
        </p:blipFill>
        <p:spPr bwMode="auto">
          <a:xfrm>
            <a:off x="4883669" y="138530"/>
            <a:ext cx="2051758" cy="204555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E2033A-5F34-EA19-7612-32D1D50A95D1}"/>
              </a:ext>
            </a:extLst>
          </p:cNvPr>
          <p:cNvSpPr txBox="1"/>
          <p:nvPr/>
        </p:nvSpPr>
        <p:spPr>
          <a:xfrm>
            <a:off x="527901" y="405353"/>
            <a:ext cx="4782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Cronogrma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de Dios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228C4-4C47-B678-AC2F-2F6300B67066}"/>
              </a:ext>
            </a:extLst>
          </p:cNvPr>
          <p:cNvSpPr txBox="1"/>
          <p:nvPr/>
        </p:nvSpPr>
        <p:spPr>
          <a:xfrm>
            <a:off x="4781579" y="6537517"/>
            <a:ext cx="521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https://ministryspark.com/52-bible-coloring-pages/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AC9B2AC-A81B-0C3A-DE76-2DD034A78699}"/>
              </a:ext>
            </a:extLst>
          </p:cNvPr>
          <p:cNvSpPr/>
          <p:nvPr/>
        </p:nvSpPr>
        <p:spPr>
          <a:xfrm rot="5400000">
            <a:off x="7139811" y="762893"/>
            <a:ext cx="739675" cy="8545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D0AD0-5DFE-55BC-7DE3-AA53931D7F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6" r="3" b="11560"/>
          <a:stretch/>
        </p:blipFill>
        <p:spPr bwMode="auto">
          <a:xfrm>
            <a:off x="6752492" y="1720371"/>
            <a:ext cx="1818786" cy="176982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6734B8A2-F9BF-A615-9FF1-B17A6D70F3ED}"/>
              </a:ext>
            </a:extLst>
          </p:cNvPr>
          <p:cNvSpPr/>
          <p:nvPr/>
        </p:nvSpPr>
        <p:spPr>
          <a:xfrm rot="5400000">
            <a:off x="8449206" y="2578402"/>
            <a:ext cx="1098723" cy="8545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Noah builds an ark coloring page">
            <a:extLst>
              <a:ext uri="{FF2B5EF4-FFF2-40B4-BE49-F238E27FC236}">
                <a16:creationId xmlns:a16="http://schemas.microsoft.com/office/drawing/2014/main" id="{1959D737-39EF-61B0-2A47-A99606C081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65" r="3" b="12331"/>
          <a:stretch/>
        </p:blipFill>
        <p:spPr bwMode="auto">
          <a:xfrm>
            <a:off x="8499264" y="3757791"/>
            <a:ext cx="1556669" cy="155196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5" name="Arrow: Bent 14">
            <a:extLst>
              <a:ext uri="{FF2B5EF4-FFF2-40B4-BE49-F238E27FC236}">
                <a16:creationId xmlns:a16="http://schemas.microsoft.com/office/drawing/2014/main" id="{77061B3D-7AD2-DDEC-04F7-D92FFCA74370}"/>
              </a:ext>
            </a:extLst>
          </p:cNvPr>
          <p:cNvSpPr/>
          <p:nvPr/>
        </p:nvSpPr>
        <p:spPr>
          <a:xfrm rot="5400000">
            <a:off x="10096416" y="4287094"/>
            <a:ext cx="1098723" cy="8545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Abram travels to a new home coloring page">
            <a:extLst>
              <a:ext uri="{FF2B5EF4-FFF2-40B4-BE49-F238E27FC236}">
                <a16:creationId xmlns:a16="http://schemas.microsoft.com/office/drawing/2014/main" id="{DC25695C-5DE6-06C8-4E78-1C802166BC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683" y="5143764"/>
            <a:ext cx="1397237" cy="1746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75B82-4196-6383-8CC2-19CC2B9C7C2E}"/>
              </a:ext>
            </a:extLst>
          </p:cNvPr>
          <p:cNvSpPr txBox="1"/>
          <p:nvPr/>
        </p:nvSpPr>
        <p:spPr>
          <a:xfrm>
            <a:off x="839427" y="54894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Adán y Eva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desobedecen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9A0A9A-FD49-3AF8-E0F3-DCCD59CC4215}"/>
              </a:ext>
            </a:extLst>
          </p:cNvPr>
          <p:cNvSpPr txBox="1"/>
          <p:nvPr/>
        </p:nvSpPr>
        <p:spPr>
          <a:xfrm>
            <a:off x="1292499" y="58394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Noé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construye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Arca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658410-4301-CD8E-C88C-6ED00C5C821E}"/>
              </a:ext>
            </a:extLst>
          </p:cNvPr>
          <p:cNvSpPr txBox="1"/>
          <p:nvPr/>
        </p:nvSpPr>
        <p:spPr>
          <a:xfrm>
            <a:off x="986358" y="62644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un nuevo hogar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7AE514-25E3-5DE8-DEBC-76D21CB72E91}"/>
              </a:ext>
            </a:extLst>
          </p:cNvPr>
          <p:cNvSpPr txBox="1"/>
          <p:nvPr/>
        </p:nvSpPr>
        <p:spPr>
          <a:xfrm>
            <a:off x="-785823" y="5143058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6F63A7-DBCC-3F96-3FAB-F6E1A16E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D86BF-3CD0-83A4-1B8D-DE82F30BC3FF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Cronograma</a:t>
            </a:r>
            <a:r>
              <a:rPr lang="en-US" sz="5400" b="1" dirty="0">
                <a:latin typeface="+mj-lt"/>
                <a:ea typeface="+mj-ea"/>
                <a:cs typeface="+mj-cs"/>
              </a:rPr>
              <a:t> de la Familia de Dios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CC305-7E8F-C927-4B22-3CD71562127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Hoy </a:t>
            </a:r>
            <a:r>
              <a:rPr lang="en-US" sz="1700" dirty="0" err="1"/>
              <a:t>comenzaremos</a:t>
            </a:r>
            <a:r>
              <a:rPr lang="en-US" sz="1700" dirty="0"/>
              <a:t> </a:t>
            </a:r>
            <a:r>
              <a:rPr lang="en-US" sz="1700" dirty="0" err="1"/>
              <a:t>donde</a:t>
            </a:r>
            <a:r>
              <a:rPr lang="en-US" sz="1700" dirty="0"/>
              <a:t> lo </a:t>
            </a:r>
            <a:r>
              <a:rPr lang="en-US" sz="1700" dirty="0" err="1"/>
              <a:t>dejamos</a:t>
            </a:r>
            <a:r>
              <a:rPr lang="en-US" sz="1700" dirty="0"/>
              <a:t> con Abram.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Leer: </a:t>
            </a:r>
            <a:r>
              <a:rPr lang="en-US" sz="1700" dirty="0" err="1">
                <a:solidFill>
                  <a:srgbClr val="FF0000"/>
                </a:solidFill>
              </a:rPr>
              <a:t>Génesis</a:t>
            </a:r>
            <a:r>
              <a:rPr lang="en-US" sz="1700" dirty="0">
                <a:solidFill>
                  <a:srgbClr val="FF0000"/>
                </a:solidFill>
              </a:rPr>
              <a:t> 12:1-3 </a:t>
            </a:r>
            <a:r>
              <a:rPr lang="en-US" sz="1700" dirty="0"/>
              <a:t>
</a:t>
            </a:r>
            <a:endParaRPr lang="en-US" sz="1700" dirty="0">
              <a:solidFill>
                <a:srgbClr val="FF0000"/>
              </a:solidFill>
              <a:cs typeface="Calibri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Dios le </a:t>
            </a:r>
            <a:r>
              <a:rPr lang="en-US" sz="1700" dirty="0" err="1"/>
              <a:t>prometió</a:t>
            </a:r>
            <a:r>
              <a:rPr lang="en-US" sz="1700" dirty="0"/>
              <a:t> a Abram </a:t>
            </a:r>
            <a:r>
              <a:rPr lang="en-US" sz="1700" dirty="0" err="1"/>
              <a:t>tres</a:t>
            </a:r>
            <a:r>
              <a:rPr lang="en-US" sz="1700" dirty="0"/>
              <a:t> </a:t>
            </a:r>
            <a:r>
              <a:rPr lang="en-US" sz="1700" dirty="0" err="1"/>
              <a:t>cosas</a:t>
            </a:r>
            <a:r>
              <a:rPr lang="en-US" sz="1700" dirty="0"/>
              <a:t>: 
- Tierra. 
- Para </a:t>
            </a:r>
            <a:r>
              <a:rPr lang="en-US" sz="1700" dirty="0" err="1"/>
              <a:t>engrandecer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nombre</a:t>
            </a:r>
            <a:r>
              <a:rPr lang="en-US" sz="1700" dirty="0"/>
              <a:t>, lo que </a:t>
            </a:r>
            <a:r>
              <a:rPr lang="en-US" sz="1700" dirty="0" err="1"/>
              <a:t>significaba</a:t>
            </a:r>
            <a:r>
              <a:rPr lang="en-US" sz="1700" dirty="0"/>
              <a:t> que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descendencia</a:t>
            </a:r>
            <a:r>
              <a:rPr lang="en-US" sz="1700" dirty="0"/>
              <a:t> se </a:t>
            </a:r>
            <a:r>
              <a:rPr lang="en-US" sz="1700" dirty="0" err="1"/>
              <a:t>convertiría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dinastía</a:t>
            </a:r>
            <a:r>
              <a:rPr lang="en-US" sz="1700" dirty="0"/>
              <a:t> real. 
- Del </a:t>
            </a:r>
            <a:r>
              <a:rPr lang="en-US" sz="1700" dirty="0" err="1"/>
              <a:t>linaje</a:t>
            </a:r>
            <a:r>
              <a:rPr lang="en-US" sz="1700" dirty="0"/>
              <a:t> de Abram </a:t>
            </a:r>
            <a:r>
              <a:rPr lang="en-US" sz="1700" dirty="0" err="1"/>
              <a:t>vendría</a:t>
            </a:r>
            <a:r>
              <a:rPr lang="en-US" sz="1700" dirty="0"/>
              <a:t> </a:t>
            </a:r>
            <a:r>
              <a:rPr lang="en-US" sz="1700" dirty="0" err="1"/>
              <a:t>una</a:t>
            </a:r>
            <a:r>
              <a:rPr lang="en-US" sz="1700" dirty="0"/>
              <a:t> </a:t>
            </a:r>
            <a:r>
              <a:rPr lang="en-US" sz="1700" dirty="0" err="1"/>
              <a:t>bendición</a:t>
            </a:r>
            <a:r>
              <a:rPr lang="en-US" sz="1700" dirty="0"/>
              <a:t> </a:t>
            </a:r>
            <a:r>
              <a:rPr lang="en-US" sz="1700" dirty="0" err="1"/>
              <a:t>mundial</a:t>
            </a:r>
            <a:r>
              <a:rPr lang="en-US" sz="1700" dirty="0"/>
              <a:t>.</a:t>
            </a:r>
            <a:endParaRPr lang="en-US"/>
          </a:p>
        </p:txBody>
      </p:sp>
      <p:pic>
        <p:nvPicPr>
          <p:cNvPr id="7" name="Picture 6" descr="A person with his hands up in the air&#10;&#10;Description automatically generated">
            <a:extLst>
              <a:ext uri="{FF2B5EF4-FFF2-40B4-BE49-F238E27FC236}">
                <a16:creationId xmlns:a16="http://schemas.microsoft.com/office/drawing/2014/main" id="{078ECDAD-2193-D7B5-3971-D52888778A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303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96C0DA-7BEC-91B0-8D1A-19E4637C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2401CB5-8ED2-56C9-AF79-26E71844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AC0E-F1F7-CCA5-680B-8B0B3942D99B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Cronograma</a:t>
            </a:r>
            <a:r>
              <a:rPr lang="en-US" sz="5400" b="1" dirty="0">
                <a:latin typeface="+mj-lt"/>
                <a:ea typeface="+mj-ea"/>
                <a:cs typeface="+mj-cs"/>
              </a:rPr>
              <a:t> de la Familia de Dios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85E8609B-54C3-8224-D6D5-79682CFFF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92829-7741-5958-D976-A97F46978250}"/>
              </a:ext>
            </a:extLst>
          </p:cNvPr>
          <p:cNvSpPr txBox="1"/>
          <p:nvPr/>
        </p:nvSpPr>
        <p:spPr>
          <a:xfrm>
            <a:off x="640080" y="2872898"/>
            <a:ext cx="4243589" cy="3775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 les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prometió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Abram y Sarai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tenían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Sarai era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demasiado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mayor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bebé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Sin embargo,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sabemos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Dios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promesas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Dios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Abram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cambió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Abraham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Sarai a Sara. 
La familia de Abraham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especial para Dios. 
Dios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Pueblo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Tomó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años más,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 les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Abraham y Sara 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era Isaac.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Leer: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Génesis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21:1-7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Isaac is born coloring page">
            <a:extLst>
              <a:ext uri="{FF2B5EF4-FFF2-40B4-BE49-F238E27FC236}">
                <a16:creationId xmlns:a16="http://schemas.microsoft.com/office/drawing/2014/main" id="{FF7F9122-12E3-BD48-B6F6-CCEA53ED9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486" y="-820697"/>
            <a:ext cx="7126612" cy="8254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22F14-A358-C3A3-9900-500C5952BB89}"/>
              </a:ext>
            </a:extLst>
          </p:cNvPr>
          <p:cNvSpPr txBox="1"/>
          <p:nvPr/>
        </p:nvSpPr>
        <p:spPr>
          <a:xfrm>
            <a:off x="6267823" y="6499571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8F72A-B6F2-9CA7-A6F8-2EF4C557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DDF2AA-C274-2073-ED33-CE2B9E31B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803DA-5EA8-24AC-EB63-914979CED390}"/>
              </a:ext>
            </a:extLst>
          </p:cNvPr>
          <p:cNvSpPr txBox="1"/>
          <p:nvPr/>
        </p:nvSpPr>
        <p:spPr>
          <a:xfrm>
            <a:off x="640079" y="325369"/>
            <a:ext cx="5205209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Cronogrma</a:t>
            </a:r>
            <a:r>
              <a:rPr lang="en-US" sz="5400" b="1" dirty="0">
                <a:latin typeface="+mj-lt"/>
                <a:ea typeface="+mj-ea"/>
                <a:cs typeface="+mj-cs"/>
              </a:rPr>
              <a:t> de la Familia de Dios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7526E0B3-77CA-DF74-D38F-9B3BEDF05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4B06C-8B9F-A600-2EF8-7465E49B7F7E}"/>
              </a:ext>
            </a:extLst>
          </p:cNvPr>
          <p:cNvSpPr txBox="1"/>
          <p:nvPr/>
        </p:nvSpPr>
        <p:spPr>
          <a:xfrm>
            <a:off x="332394" y="2610415"/>
            <a:ext cx="5205209" cy="457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Isaac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creció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casó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esposa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luz 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gemelos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Esaú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Jacob. El Pueblo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Escogido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comenzaba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Jacob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siguió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y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casó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 de 12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Sin embargo, sus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celosos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José, y lo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vendieron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esclavo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José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llevado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Egipto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Pero Dios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muchas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dificultades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José se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levantó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ser la mano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Faraón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Egipto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Pronto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hambruna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muriendo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José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salvó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familia al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permitirles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establecerse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Egipto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tendrían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comida.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3E8C9-1D87-4EBB-E9D7-798ACEBFBD6F}"/>
              </a:ext>
            </a:extLst>
          </p:cNvPr>
          <p:cNvSpPr txBox="1"/>
          <p:nvPr/>
        </p:nvSpPr>
        <p:spPr>
          <a:xfrm>
            <a:off x="6267823" y="6499571"/>
            <a:ext cx="521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https://ministryspark.com/52-bible-coloring-pages/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Joseph forgives his brothers coloring page">
            <a:extLst>
              <a:ext uri="{FF2B5EF4-FFF2-40B4-BE49-F238E27FC236}">
                <a16:creationId xmlns:a16="http://schemas.microsoft.com/office/drawing/2014/main" id="{9BFCAA98-4769-99E9-4EE1-4C3B3E942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149" y="-646746"/>
            <a:ext cx="7860023" cy="8151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95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20588</TotalTime>
  <Words>928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138</cp:revision>
  <dcterms:created xsi:type="dcterms:W3CDTF">2021-11-19T16:04:10Z</dcterms:created>
  <dcterms:modified xsi:type="dcterms:W3CDTF">2024-10-23T11:31:10Z</dcterms:modified>
</cp:coreProperties>
</file>