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71" r:id="rId6"/>
    <p:sldId id="262" r:id="rId7"/>
    <p:sldId id="279" r:id="rId8"/>
    <p:sldId id="288" r:id="rId9"/>
    <p:sldId id="280" r:id="rId10"/>
    <p:sldId id="270" r:id="rId11"/>
    <p:sldId id="289" r:id="rId12"/>
    <p:sldId id="290" r:id="rId13"/>
    <p:sldId id="261" r:id="rId14"/>
    <p:sldId id="285" r:id="rId15"/>
    <p:sldId id="276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OMPoPNWyBdo" TargetMode="External"/><Relationship Id="rId1" Type="http://schemas.openxmlformats.org/officeDocument/2006/relationships/video" Target="https://www.youtube.com/embed/cy-itFb-Kmo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youtu.be/OMPoPNWyBdo" TargetMode="External"/><Relationship Id="rId4" Type="http://schemas.openxmlformats.org/officeDocument/2006/relationships/hyperlink" Target="https://youtu.be/cy-itFb-Km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v-FLo7bcT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youtu.be/xtokHQOmFu0" TargetMode="External"/><Relationship Id="rId2" Type="http://schemas.openxmlformats.org/officeDocument/2006/relationships/video" Target="https://www.youtube.com/embed/xtokHQOmFu0" TargetMode="External"/><Relationship Id="rId1" Type="http://schemas.openxmlformats.org/officeDocument/2006/relationships/video" Target="https://www.youtube.com/embed/jNiApXVR9go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youtu.be/jNiApXVR9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8312"/>
            <a:ext cx="12192000" cy="687462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endParaRPr lang="en-US" sz="3200" b="1" i="1" dirty="0" smtClean="0"/>
          </a:p>
          <a:p>
            <a:r>
              <a:rPr lang="en-US" sz="3200" b="1" i="1" dirty="0" smtClean="0"/>
              <a:t>GOD’S SAVING LOVE FOR US: </a:t>
            </a:r>
          </a:p>
          <a:p>
            <a:r>
              <a:rPr lang="en-US" sz="3200" b="1" i="1" dirty="0" smtClean="0"/>
              <a:t>LITURGY AND THE SEVEN SACRAMENTS</a:t>
            </a:r>
            <a:endParaRPr lang="en-US" sz="3200" b="1" i="1" dirty="0">
              <a:latin typeface="Antenna Black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" y="716011"/>
            <a:ext cx="8604712" cy="123924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78723" y="5744829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/>
          </a:p>
          <a:p>
            <a:r>
              <a:rPr lang="en-US" sz="3200" b="1" dirty="0" smtClean="0"/>
              <a:t>SACRAMENTS OF CHRISTIAN INITIATION: CONFIRMATION</a:t>
            </a:r>
            <a:endParaRPr lang="en-US" sz="3200" b="1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026160"/>
            <a:ext cx="12192003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2857" y="121829"/>
            <a:ext cx="762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But why do we need grace?</a:t>
            </a:r>
            <a:endParaRPr lang="en-US" sz="28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255" y="214161"/>
            <a:ext cx="876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Acts 2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04393"/>
            <a:ext cx="12192002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the disciples received the Holy Spirit they went from hiding in fear to boldly proclaiming to everyone how much Jesus loves them! </a:t>
            </a:r>
            <a:endParaRPr lang="en-US" sz="3200" dirty="0" smtClean="0"/>
          </a:p>
          <a:p>
            <a:pPr algn="ctr"/>
            <a:r>
              <a:rPr lang="en-US" sz="3200" dirty="0" smtClean="0"/>
              <a:t>So </a:t>
            </a:r>
            <a:r>
              <a:rPr lang="en-US" sz="3200" dirty="0"/>
              <a:t>what did Jesus tell us about the Holy Spirit?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362" y="127745"/>
            <a:ext cx="762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WATCH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03" y="5277658"/>
            <a:ext cx="5128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Brother Francis “What did Jesus tell us about the Holy Spirit</a:t>
            </a:r>
            <a:r>
              <a:rPr lang="en-US" dirty="0" smtClean="0"/>
              <a:t>?”</a:t>
            </a:r>
          </a:p>
          <a:p>
            <a:endParaRPr lang="en-US" baseline="30000" dirty="0" smtClean="0"/>
          </a:p>
          <a:p>
            <a:pPr algn="ctr"/>
            <a:r>
              <a:rPr lang="en-US" baseline="30000" dirty="0" smtClean="0">
                <a:hlinkClick r:id="rId4"/>
              </a:rPr>
              <a:t>https</a:t>
            </a:r>
            <a:r>
              <a:rPr lang="en-US" baseline="30000" dirty="0">
                <a:hlinkClick r:id="rId4"/>
              </a:rPr>
              <a:t>://</a:t>
            </a:r>
            <a:r>
              <a:rPr lang="en-US" baseline="30000" dirty="0" smtClean="0">
                <a:hlinkClick r:id="rId4"/>
              </a:rPr>
              <a:t>youtu.be/cy-itFb-Kmo</a:t>
            </a:r>
            <a:r>
              <a:rPr lang="en-US" baseline="30000" dirty="0" smtClean="0"/>
              <a:t>?</a:t>
            </a:r>
          </a:p>
          <a:p>
            <a:pPr algn="ctr"/>
            <a:endParaRPr lang="en-US" baseline="30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2083" y="5277657"/>
            <a:ext cx="51289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Does the Holy Spirit Do: Elementary Lesson (Stop at 5:08 min)</a:t>
            </a:r>
          </a:p>
          <a:p>
            <a:endParaRPr lang="en-US" baseline="30000" dirty="0" smtClean="0"/>
          </a:p>
          <a:p>
            <a:pPr algn="ctr"/>
            <a:r>
              <a:rPr lang="en-US" baseline="30000" dirty="0" smtClean="0">
                <a:hlinkClick r:id="rId5"/>
              </a:rPr>
              <a:t>https</a:t>
            </a:r>
            <a:r>
              <a:rPr lang="en-US" baseline="30000" dirty="0">
                <a:hlinkClick r:id="rId5"/>
              </a:rPr>
              <a:t>://youtu.be/OMPoPNWyBdo</a:t>
            </a:r>
            <a:r>
              <a:rPr lang="en-US" baseline="30000" dirty="0" smtClean="0"/>
              <a:t>?</a:t>
            </a:r>
          </a:p>
          <a:p>
            <a:pPr algn="ctr"/>
            <a:endParaRPr lang="en-US" baseline="30000" dirty="0"/>
          </a:p>
          <a:p>
            <a:pPr algn="ctr"/>
            <a:endParaRPr lang="en-US" baseline="30000" dirty="0"/>
          </a:p>
          <a:p>
            <a:pPr algn="ctr"/>
            <a:endParaRPr lang="en-US" baseline="30000" dirty="0"/>
          </a:p>
          <a:p>
            <a:pPr algn="ctr"/>
            <a:endParaRPr lang="en-US" dirty="0"/>
          </a:p>
        </p:txBody>
      </p:sp>
      <p:pic>
        <p:nvPicPr>
          <p:cNvPr id="2" name="cy-itFb-Kmo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89279" y="2098562"/>
            <a:ext cx="4572000" cy="2571750"/>
          </a:xfrm>
          <a:prstGeom prst="rect">
            <a:avLst/>
          </a:prstGeom>
        </p:spPr>
      </p:pic>
      <p:pic>
        <p:nvPicPr>
          <p:cNvPr id="9" name="OMPoPNWyBdo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20559" y="209856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161" y="121829"/>
            <a:ext cx="1046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Filled with the Holy Spirit Simulation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787" y="1196485"/>
            <a:ext cx="4162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623" y="176629"/>
            <a:ext cx="632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FAMILY CONVERSATION</a:t>
            </a:r>
            <a:endParaRPr lang="es-MX" sz="23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6385" y="1550336"/>
            <a:ext cx="464515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/>
              <a:t>When </a:t>
            </a:r>
            <a:r>
              <a:rPr lang="en-US" sz="3700" b="1" dirty="0"/>
              <a:t>and where </a:t>
            </a:r>
            <a:endParaRPr lang="en-US" sz="3700" b="1" dirty="0" smtClean="0"/>
          </a:p>
          <a:p>
            <a:pPr algn="ctr"/>
            <a:r>
              <a:rPr lang="en-US" sz="3700" b="1" dirty="0" smtClean="0"/>
              <a:t>in </a:t>
            </a:r>
            <a:r>
              <a:rPr lang="en-US" sz="3700" b="1" dirty="0"/>
              <a:t>your </a:t>
            </a:r>
            <a:r>
              <a:rPr lang="en-US" sz="3700" b="1" dirty="0" smtClean="0"/>
              <a:t>own lives </a:t>
            </a:r>
            <a:r>
              <a:rPr lang="en-US" sz="3700" b="1" dirty="0"/>
              <a:t>have you seen the </a:t>
            </a:r>
            <a:endParaRPr lang="en-US" sz="3700" b="1" dirty="0" smtClean="0"/>
          </a:p>
          <a:p>
            <a:pPr algn="ctr"/>
            <a:r>
              <a:rPr lang="en-US" sz="3700" b="1" dirty="0" smtClean="0"/>
              <a:t>Holy </a:t>
            </a:r>
            <a:r>
              <a:rPr lang="en-US" sz="3700" b="1" dirty="0"/>
              <a:t>Spirit at work </a:t>
            </a:r>
            <a:endParaRPr lang="en-US" sz="3700" b="1" dirty="0" smtClean="0"/>
          </a:p>
          <a:p>
            <a:pPr algn="ctr"/>
            <a:r>
              <a:rPr lang="en-US" sz="3700" b="1" dirty="0" smtClean="0"/>
              <a:t>in </a:t>
            </a:r>
            <a:r>
              <a:rPr lang="en-US" sz="3700" b="1" dirty="0"/>
              <a:t>big ways </a:t>
            </a:r>
            <a:endParaRPr lang="en-US" sz="3700" b="1" dirty="0" smtClean="0"/>
          </a:p>
          <a:p>
            <a:pPr algn="ctr"/>
            <a:r>
              <a:rPr lang="en-US" sz="3700" b="1" dirty="0" smtClean="0"/>
              <a:t>and/or </a:t>
            </a:r>
          </a:p>
          <a:p>
            <a:pPr algn="ctr"/>
            <a:r>
              <a:rPr lang="en-US" sz="3700" b="1" dirty="0" smtClean="0"/>
              <a:t>in </a:t>
            </a:r>
            <a:r>
              <a:rPr lang="en-US" sz="3700" b="1" dirty="0"/>
              <a:t>small ways?</a:t>
            </a:r>
          </a:p>
        </p:txBody>
      </p:sp>
      <p:pic>
        <p:nvPicPr>
          <p:cNvPr id="3" name="Picture 2" descr="File:Holy Spirit Symbol 003.jpg - The Work of God's Childr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82" y="1286177"/>
            <a:ext cx="5298895" cy="49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60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Your FAMILY AT-HOME MISSION is to:</a:t>
            </a:r>
            <a:endParaRPr lang="es-MX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4480" y="1078524"/>
            <a:ext cx="6725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 smtClean="0"/>
              <a:t>Watch </a:t>
            </a:r>
            <a:r>
              <a:rPr lang="en-US" sz="2200" dirty="0"/>
              <a:t>the videos about the Sacrament of Confirmation and </a:t>
            </a:r>
            <a:r>
              <a:rPr lang="en-US" sz="2200" dirty="0" smtClean="0"/>
              <a:t>Pentecost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F</a:t>
            </a:r>
            <a:r>
              <a:rPr lang="en-US" sz="2200" dirty="0" smtClean="0"/>
              <a:t>ind </a:t>
            </a:r>
            <a:r>
              <a:rPr lang="en-US" sz="2200" dirty="0"/>
              <a:t>Confirmation items or sacramental(s) that </a:t>
            </a:r>
            <a:r>
              <a:rPr lang="en-US" sz="2200" dirty="0" smtClean="0"/>
              <a:t>family members</a:t>
            </a:r>
            <a:r>
              <a:rPr lang="en-US" sz="2200" dirty="0" smtClean="0"/>
              <a:t> </a:t>
            </a:r>
            <a:r>
              <a:rPr lang="en-US" sz="2200" dirty="0"/>
              <a:t>received when they were confirmed. </a:t>
            </a:r>
            <a:r>
              <a:rPr lang="en-US" sz="2200" dirty="0" smtClean="0"/>
              <a:t>    These </a:t>
            </a:r>
            <a:r>
              <a:rPr lang="en-US" sz="2200" dirty="0"/>
              <a:t>could be a prayer book, rosary, or crucifix/cross, stole, photos, or a picture of the saint whose name you chose for your Confirmation. </a:t>
            </a: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 smtClean="0"/>
              <a:t>Bring </a:t>
            </a:r>
            <a:r>
              <a:rPr lang="en-US" sz="2200" dirty="0"/>
              <a:t>those items to the Week 3 gathering. </a:t>
            </a: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endParaRPr lang="en-US" sz="2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 smtClean="0"/>
              <a:t>Place </a:t>
            </a:r>
            <a:r>
              <a:rPr lang="en-US" sz="2200" dirty="0"/>
              <a:t>your Paper Pentecost Candle on your home altar next to your family </a:t>
            </a:r>
            <a:r>
              <a:rPr lang="en-US" sz="2200" dirty="0" smtClean="0"/>
              <a:t>bible, </a:t>
            </a:r>
            <a:r>
              <a:rPr lang="en-US" sz="2200" dirty="0"/>
              <a:t>and pray a decade of the Rosary together meditating on the </a:t>
            </a:r>
            <a:endParaRPr lang="en-US" sz="2200" dirty="0" smtClean="0"/>
          </a:p>
          <a:p>
            <a:pPr lvl="0"/>
            <a:r>
              <a:rPr lang="en-US" sz="2200" dirty="0" smtClean="0"/>
              <a:t>     Third </a:t>
            </a:r>
            <a:r>
              <a:rPr lang="en-US" sz="2200" dirty="0"/>
              <a:t>Glorious Mystery, The Descent of the Holy Spirit.</a:t>
            </a:r>
          </a:p>
        </p:txBody>
      </p:sp>
      <p:pic>
        <p:nvPicPr>
          <p:cNvPr id="7" name="Picture 6" descr="errantem animum: Happy Penteco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32" y="1382222"/>
            <a:ext cx="36861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CLOSING PRAYER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1248501"/>
            <a:ext cx="5831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Breathe into me, Holy Spirit,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that </a:t>
            </a:r>
            <a:r>
              <a:rPr lang="en-US" sz="2400" i="1" dirty="0">
                <a:solidFill>
                  <a:srgbClr val="002060"/>
                </a:solidFill>
              </a:rPr>
              <a:t>my thoughts may all be holy.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Move </a:t>
            </a:r>
            <a:r>
              <a:rPr lang="en-US" sz="2400" i="1" dirty="0">
                <a:solidFill>
                  <a:srgbClr val="002060"/>
                </a:solidFill>
              </a:rPr>
              <a:t>in me, Holy Spirit,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that </a:t>
            </a:r>
            <a:r>
              <a:rPr lang="en-US" sz="2400" i="1" dirty="0">
                <a:solidFill>
                  <a:srgbClr val="002060"/>
                </a:solidFill>
              </a:rPr>
              <a:t>my work, too, may be holy.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Attract </a:t>
            </a:r>
            <a:r>
              <a:rPr lang="en-US" sz="2400" i="1" dirty="0">
                <a:solidFill>
                  <a:srgbClr val="002060"/>
                </a:solidFill>
              </a:rPr>
              <a:t>my heart, Holy Spirit,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that </a:t>
            </a:r>
            <a:r>
              <a:rPr lang="en-US" sz="2400" i="1" dirty="0">
                <a:solidFill>
                  <a:srgbClr val="002060"/>
                </a:solidFill>
              </a:rPr>
              <a:t>I may love only what is holy.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Strengthen </a:t>
            </a:r>
            <a:r>
              <a:rPr lang="en-US" sz="2400" i="1" dirty="0">
                <a:solidFill>
                  <a:srgbClr val="002060"/>
                </a:solidFill>
              </a:rPr>
              <a:t>me, Holy Spirit,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that </a:t>
            </a:r>
            <a:r>
              <a:rPr lang="en-US" sz="2400" i="1" dirty="0">
                <a:solidFill>
                  <a:srgbClr val="002060"/>
                </a:solidFill>
              </a:rPr>
              <a:t>I may defend all that is holy.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Protect </a:t>
            </a:r>
            <a:r>
              <a:rPr lang="en-US" sz="2400" i="1" dirty="0">
                <a:solidFill>
                  <a:srgbClr val="002060"/>
                </a:solidFill>
              </a:rPr>
              <a:t>me, Holy Spirit,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that </a:t>
            </a:r>
            <a:r>
              <a:rPr lang="en-US" sz="2400" i="1" dirty="0">
                <a:solidFill>
                  <a:srgbClr val="002060"/>
                </a:solidFill>
              </a:rPr>
              <a:t>I may always be holy. 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r>
              <a:rPr lang="en-US" sz="2400" i="1" dirty="0" smtClean="0">
                <a:solidFill>
                  <a:srgbClr val="002060"/>
                </a:solidFill>
              </a:rPr>
              <a:t>				-</a:t>
            </a:r>
            <a:r>
              <a:rPr lang="en-US" sz="2400" i="1" dirty="0">
                <a:solidFill>
                  <a:srgbClr val="002060"/>
                </a:solidFill>
              </a:rPr>
              <a:t>St. Augustine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958" y="551132"/>
            <a:ext cx="8046203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453" y="1372671"/>
            <a:ext cx="60279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Lord Jesus Christ, we entrust our family to You and ask for Your blessing and protection. </a:t>
            </a:r>
          </a:p>
          <a:p>
            <a:endParaRPr lang="en-US" sz="2600" dirty="0"/>
          </a:p>
          <a:p>
            <a:r>
              <a:rPr lang="en-US" sz="2600" dirty="0"/>
              <a:t>We love You Lord Jesus with all our hearts, and we ask that You help our family to become more like the Holy Family.</a:t>
            </a:r>
          </a:p>
          <a:p>
            <a:endParaRPr lang="en-US" sz="2600" dirty="0"/>
          </a:p>
          <a:p>
            <a:r>
              <a:rPr lang="en-US" sz="2600" dirty="0"/>
              <a:t>Help us to be kind, loving, and patient with one another.</a:t>
            </a:r>
          </a:p>
          <a:p>
            <a:endParaRPr lang="en-US" sz="2600" dirty="0"/>
          </a:p>
          <a:p>
            <a:r>
              <a:rPr lang="en-US" sz="2600" dirty="0"/>
              <a:t>Give us all the grace we need to become saints and Your faithful disciples. 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 descr="God Jesus Chris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99" y="1086805"/>
            <a:ext cx="5685908" cy="57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31" y="1441035"/>
            <a:ext cx="5117869" cy="5416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556" y="-84198"/>
            <a:ext cx="7252162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    </a:t>
            </a:r>
            <a:r>
              <a:rPr lang="en-US" b="1" dirty="0">
                <a:latin typeface="+mn-lt"/>
              </a:rPr>
              <a:t>WHAT’S ON YOUR 4HEAD?</a:t>
            </a:r>
            <a:endParaRPr lang="en-US" sz="4800" b="1" cap="all" baseline="30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10" y="1525232"/>
            <a:ext cx="71489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lvl="0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1. Have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parent come up front to be the “caller.”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“caller” turns around so he/she can’t see the people.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2. Everyone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else stands up and picks a number between 1 and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5,     and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then puts that number of fingers up to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his/her forehead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 holds it there. Count “1-2-3, hold.” (Family members should now have their numbers set on their foreheads.)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“caller” (who is facing the opposite direction and can’t see the crowd) calls out a number between 1 and 5. Anyone holding up the number that was called out must sit down.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4. Remaining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players are allowed to pick another number (or keep the same one) and the game continues. If a player’s number is called out, he/she is out of the game. </a:t>
            </a: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67" y="-1"/>
            <a:ext cx="12200467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9638" y="154541"/>
            <a:ext cx="9210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 </a:t>
            </a:r>
            <a:r>
              <a:rPr lang="en-US" sz="7200" dirty="0" smtClean="0"/>
              <a:t>  </a:t>
            </a:r>
            <a:r>
              <a:rPr lang="en-US" sz="3600" dirty="0"/>
              <a:t>Which Sacrament of Christian Initiation did we learn about the last time we were together? </a:t>
            </a:r>
            <a:endParaRPr lang="es-MX" sz="7200" b="1" i="1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67"/>
            <a:ext cx="12192000" cy="6891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1" y="-373379"/>
            <a:ext cx="6545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8000" dirty="0" smtClean="0"/>
              <a:t>BAPTISM!</a:t>
            </a:r>
            <a:endParaRPr lang="en-US" sz="8000" i="1" dirty="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808881"/>
          </a:xfrm>
          <a:prstGeom prst="rect">
            <a:avLst/>
          </a:prstGeom>
          <a:gradFill>
            <a:gsLst>
              <a:gs pos="89000">
                <a:schemeClr val="accent1">
                  <a:lumMod val="5000"/>
                  <a:lumOff val="95000"/>
                  <a:alpha val="1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694115" y="58319"/>
            <a:ext cx="111612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Confirmation is the Sacrament of Christian Initiation that completes baptismal grace.  A person is sealed with the Holy Spirit and strengthened by grace and spiritual gifts to spread and defend the faith and to live as a true disciple of Jesus.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WATCH</a:t>
            </a:r>
            <a:endParaRPr lang="es-MX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1416" y="5750345"/>
            <a:ext cx="446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Confirmation </a:t>
            </a:r>
            <a:r>
              <a:rPr lang="en-US" dirty="0"/>
              <a:t>| Catholic </a:t>
            </a:r>
            <a:r>
              <a:rPr lang="en-US" dirty="0" smtClean="0"/>
              <a:t>Central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baseline="30000" dirty="0" smtClean="0"/>
              <a:t>https</a:t>
            </a:r>
            <a:r>
              <a:rPr lang="en-US" baseline="30000" dirty="0"/>
              <a:t>://</a:t>
            </a:r>
            <a:r>
              <a:rPr lang="en-US" baseline="30000" dirty="0" smtClean="0"/>
              <a:t>youtu.be/1v-FLo7bcTE?</a:t>
            </a:r>
            <a:endParaRPr lang="en-US" dirty="0"/>
          </a:p>
        </p:txBody>
      </p:sp>
      <p:pic>
        <p:nvPicPr>
          <p:cNvPr id="3" name="1v-FLo7bcT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3253" y="1528098"/>
            <a:ext cx="6700098" cy="37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137920"/>
            <a:ext cx="642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Right before Jesus ascended into Heaven, He promised that all his disciples would receive the power of the Holy Spirit. 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</a:t>
            </a:r>
            <a:r>
              <a:rPr lang="en-US" sz="3200" dirty="0"/>
              <a:t>do we call the event that was the first time Jesus’ disciples received the power of the Holy Spirit?   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Hint</a:t>
            </a:r>
            <a:r>
              <a:rPr lang="en-US" sz="3200" dirty="0"/>
              <a:t>: It is the Third Glorious Mystery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06" y="355600"/>
            <a:ext cx="4571428" cy="58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362" y="127745"/>
            <a:ext cx="762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WATCH</a:t>
            </a:r>
            <a:endParaRPr lang="en-US" sz="28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ok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03" y="5277658"/>
            <a:ext cx="512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Pentecost</a:t>
            </a:r>
          </a:p>
          <a:p>
            <a:pPr algn="ctr"/>
            <a:endParaRPr lang="en-US" baseline="30000" dirty="0" smtClean="0"/>
          </a:p>
          <a:p>
            <a:pPr algn="ctr"/>
            <a:r>
              <a:rPr lang="en-US" baseline="30000" dirty="0" smtClean="0">
                <a:hlinkClick r:id="rId4"/>
              </a:rPr>
              <a:t>https</a:t>
            </a:r>
            <a:r>
              <a:rPr lang="en-US" baseline="30000" dirty="0">
                <a:hlinkClick r:id="rId4"/>
              </a:rPr>
              <a:t>://youtu.be/jNiApXVR9go</a:t>
            </a:r>
            <a:r>
              <a:rPr lang="en-US" u="sng" baseline="30000" dirty="0" smtClean="0">
                <a:solidFill>
                  <a:srgbClr val="0070C0"/>
                </a:solidFill>
              </a:rPr>
              <a:t>?</a:t>
            </a:r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4" name="jNiApXVR9g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9280" y="2098562"/>
            <a:ext cx="4572000" cy="2571750"/>
          </a:xfrm>
          <a:prstGeom prst="rect">
            <a:avLst/>
          </a:prstGeom>
        </p:spPr>
      </p:pic>
      <p:pic>
        <p:nvPicPr>
          <p:cNvPr id="6" name="xtokHQOmFu0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939280" y="2098562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2083" y="5277657"/>
            <a:ext cx="51289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Acts of the Apostles: What is Pentecost? | What’s in the Bible? </a:t>
            </a:r>
          </a:p>
          <a:p>
            <a:pPr algn="ctr"/>
            <a:endParaRPr lang="en-US" baseline="30000" dirty="0"/>
          </a:p>
          <a:p>
            <a:pPr algn="ctr"/>
            <a:r>
              <a:rPr lang="en-US" baseline="30000" dirty="0" smtClean="0">
                <a:hlinkClick r:id="rId7"/>
              </a:rPr>
              <a:t>https</a:t>
            </a:r>
            <a:r>
              <a:rPr lang="en-US" baseline="30000" dirty="0">
                <a:hlinkClick r:id="rId7"/>
              </a:rPr>
              <a:t>://youtu.be/xtokHQOmFu0</a:t>
            </a:r>
            <a:r>
              <a:rPr lang="en-US" baseline="30000" dirty="0" smtClean="0"/>
              <a:t>?</a:t>
            </a:r>
          </a:p>
          <a:p>
            <a:pPr algn="ctr"/>
            <a:endParaRPr lang="en-US" baseline="30000" dirty="0"/>
          </a:p>
          <a:p>
            <a:pPr algn="ctr"/>
            <a:endParaRPr lang="en-US" baseline="30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18469</TotalTime>
  <Words>705</Words>
  <Application>Microsoft Office PowerPoint</Application>
  <PresentationFormat>Widescreen</PresentationFormat>
  <Paragraphs>90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Antenna Black</vt:lpstr>
      <vt:lpstr>Arial</vt:lpstr>
      <vt:lpstr>Bebas Neue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Patrice Spirou</cp:lastModifiedBy>
  <cp:revision>147</cp:revision>
  <dcterms:created xsi:type="dcterms:W3CDTF">2021-11-19T16:04:10Z</dcterms:created>
  <dcterms:modified xsi:type="dcterms:W3CDTF">2023-09-29T14:01:02Z</dcterms:modified>
</cp:coreProperties>
</file>