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9" r:id="rId4"/>
    <p:sldId id="260" r:id="rId5"/>
    <p:sldId id="271" r:id="rId6"/>
    <p:sldId id="282" r:id="rId7"/>
    <p:sldId id="283" r:id="rId8"/>
    <p:sldId id="262" r:id="rId9"/>
    <p:sldId id="270" r:id="rId10"/>
    <p:sldId id="277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19/09/2022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19/09/2022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DrxyHH6y8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:Bartolome murillo-bodas.jpg - Wikimedia Common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313"/>
            <a:ext cx="12192000" cy="686631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66651" y="5497350"/>
            <a:ext cx="10236257" cy="448888"/>
          </a:xfrm>
          <a:solidFill>
            <a:schemeClr val="bg1">
              <a:lumMod val="65000"/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es-MX" sz="2800" dirty="0">
                <a:latin typeface="Antenna Black" panose="02000505000000020004" pitchFamily="2" charset="0"/>
              </a:rPr>
              <a:t>LA VIDA DE CRISTO:  LOS MISTERIOS LUMINOSOS</a:t>
            </a:r>
            <a:endParaRPr lang="en-US" sz="2800" dirty="0">
              <a:latin typeface="Antenna Black" panose="02000505000000020004" pitchFamily="2" charset="0"/>
            </a:endParaRPr>
          </a:p>
        </p:txBody>
      </p:sp>
      <p:sp>
        <p:nvSpPr>
          <p:cNvPr id="8" name="Subtitle 1"/>
          <p:cNvSpPr txBox="1">
            <a:spLocks/>
          </p:cNvSpPr>
          <p:nvPr/>
        </p:nvSpPr>
        <p:spPr>
          <a:xfrm>
            <a:off x="3796937" y="6196094"/>
            <a:ext cx="4208679" cy="481666"/>
          </a:xfrm>
          <a:prstGeom prst="rect">
            <a:avLst/>
          </a:prstGeom>
          <a:solidFill>
            <a:schemeClr val="bg1">
              <a:lumMod val="65000"/>
              <a:alpha val="78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LAS BODAS DE CANÁ</a:t>
            </a:r>
          </a:p>
        </p:txBody>
      </p:sp>
      <p:pic>
        <p:nvPicPr>
          <p:cNvPr id="7" name="Picture 6" descr="page1image1042915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76" y="0"/>
            <a:ext cx="6694098" cy="25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06581"/>
            <a:ext cx="12192000" cy="6151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8342" y="1233065"/>
            <a:ext cx="4084321" cy="50167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es-MX" sz="2000" b="1" dirty="0"/>
              <a:t>Cuando decimos cada oración, también estamos pensando en la vida que </a:t>
            </a:r>
            <a:r>
              <a:rPr lang="es-MX" sz="2000" b="1" dirty="0" smtClean="0"/>
              <a:t>Jesús y </a:t>
            </a:r>
            <a:r>
              <a:rPr lang="es-MX" sz="2000" b="1" dirty="0"/>
              <a:t>María vivieron juntos en la tierra. </a:t>
            </a:r>
            <a:endParaRPr lang="es-MX" sz="2000" b="1" dirty="0" smtClean="0"/>
          </a:p>
          <a:p>
            <a:endParaRPr lang="es-MX" sz="2000" b="1" dirty="0"/>
          </a:p>
          <a:p>
            <a:r>
              <a:rPr lang="es-MX" sz="2000" b="1" dirty="0" smtClean="0"/>
              <a:t>Esos </a:t>
            </a:r>
            <a:r>
              <a:rPr lang="es-MX" sz="2000" b="1" dirty="0"/>
              <a:t>momentos se llaman misterios, y en </a:t>
            </a:r>
            <a:r>
              <a:rPr lang="es-MX" sz="2000" b="1" dirty="0" smtClean="0"/>
              <a:t>nuestro corazón </a:t>
            </a:r>
            <a:r>
              <a:rPr lang="es-MX" sz="2000" b="1" dirty="0"/>
              <a:t>nos ponemos allí con Jesús y María en ese momento de misterio con ellos. </a:t>
            </a:r>
            <a:endParaRPr lang="es-MX" sz="2000" b="1" dirty="0" smtClean="0"/>
          </a:p>
          <a:p>
            <a:endParaRPr lang="es-MX" sz="2000" b="1" dirty="0"/>
          </a:p>
          <a:p>
            <a:r>
              <a:rPr lang="es-MX" sz="2000" b="1" dirty="0" smtClean="0"/>
              <a:t>Hoy pensaremos </a:t>
            </a:r>
            <a:r>
              <a:rPr lang="es-MX" sz="2000" b="1" dirty="0"/>
              <a:t>en la historia de las Bodas de Caná y nos pondremos allí con ellos en ese momento mientras </a:t>
            </a:r>
            <a:r>
              <a:rPr lang="es-MX" sz="2000" b="1" dirty="0" smtClean="0"/>
              <a:t>rezamos juntos una década del Rosario.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4580" y="154541"/>
            <a:ext cx="748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/>
              <a:t>ORACIÓN FINAL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825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5350" y="1567571"/>
            <a:ext cx="8572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2800" dirty="0">
                <a:solidFill>
                  <a:prstClr val="black"/>
                </a:solidFill>
              </a:rPr>
              <a:t>Señor Jesucristo,</a:t>
            </a:r>
            <a:br>
              <a:rPr lang="es-ES_tradnl" sz="2800" dirty="0">
                <a:solidFill>
                  <a:prstClr val="black"/>
                </a:solidFill>
              </a:rPr>
            </a:br>
            <a:r>
              <a:rPr lang="es-ES_tradnl" sz="2800" dirty="0">
                <a:solidFill>
                  <a:prstClr val="black"/>
                </a:solidFill>
              </a:rPr>
              <a:t>te encomendamos </a:t>
            </a:r>
            <a:r>
              <a:rPr lang="es-ES_tradnl" sz="2800" dirty="0" smtClean="0">
                <a:solidFill>
                  <a:prstClr val="black"/>
                </a:solidFill>
              </a:rPr>
              <a:t>a nuestra </a:t>
            </a:r>
            <a:r>
              <a:rPr lang="es-ES_tradnl" sz="2800" dirty="0">
                <a:solidFill>
                  <a:prstClr val="black"/>
                </a:solidFill>
              </a:rPr>
              <a:t>familia y te pedimos tu bendición y protección. Te amamos Señor </a:t>
            </a:r>
            <a:r>
              <a:rPr lang="es-ES_tradnl" sz="2800" dirty="0" smtClean="0">
                <a:solidFill>
                  <a:prstClr val="black"/>
                </a:solidFill>
              </a:rPr>
              <a:t>Jesús </a:t>
            </a:r>
            <a:r>
              <a:rPr lang="es-ES_tradnl" sz="2800" dirty="0">
                <a:solidFill>
                  <a:prstClr val="black"/>
                </a:solidFill>
              </a:rPr>
              <a:t>con todo nuestro corazón y te pedimos que ayudes a nuestra familia a ser más como la Sagrada Familia. Ayúdanos a ser amables, amorosos y pacientes unos con otros. Danos toda la gracia que necesitamos para convertirnos en santos y tus fieles discípulos. </a:t>
            </a:r>
          </a:p>
          <a:p>
            <a:pPr lvl="0"/>
            <a:r>
              <a:rPr lang="es-ES_tradnl" sz="2800" dirty="0">
                <a:solidFill>
                  <a:prstClr val="black"/>
                </a:solidFill>
              </a:rPr>
              <a:t>Amen.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50215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pic>
        <p:nvPicPr>
          <p:cNvPr id="2" name="Picture 1" descr="Public Domain Clip Art Image | Praying hands | ID: 13528798811637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74" y="2887991"/>
            <a:ext cx="2155010" cy="26498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F69B24-D200-FB0A-A85A-F97E0D4DBABB}"/>
              </a:ext>
            </a:extLst>
          </p:cNvPr>
          <p:cNvSpPr txBox="1"/>
          <p:nvPr/>
        </p:nvSpPr>
        <p:spPr>
          <a:xfrm>
            <a:off x="2827458" y="489047"/>
            <a:ext cx="6212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cap="all" baseline="30000" dirty="0">
                <a:latin typeface="Antenna Black" panose="02000505000000020004" pitchFamily="2" charset="0"/>
              </a:rPr>
              <a:t>Oración </a:t>
            </a:r>
            <a:r>
              <a:rPr lang="es-ES_tradnl" sz="6600" b="1" cap="all" baseline="30000" dirty="0">
                <a:latin typeface="Antenna Black" panose="02000505000000020004" pitchFamily="2" charset="0"/>
              </a:rPr>
              <a:t>inicial</a:t>
            </a:r>
            <a:endParaRPr lang="es-ES_tradnl" sz="6600" cap="all" baseline="30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844" y="0"/>
            <a:ext cx="122986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¡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Juego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del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agradecimiento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414" y="923330"/>
            <a:ext cx="116650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 </a:t>
            </a:r>
            <a:r>
              <a:rPr lang="en-US" sz="2800" dirty="0" err="1" smtClean="0"/>
              <a:t>circulo</a:t>
            </a:r>
            <a:r>
              <a:rPr lang="en-US" sz="2800" dirty="0" smtClean="0"/>
              <a:t> con </a:t>
            </a:r>
            <a:r>
              <a:rPr lang="en-US" sz="2800" dirty="0" err="1" smtClean="0"/>
              <a:t>tu</a:t>
            </a:r>
            <a:r>
              <a:rPr lang="en-US" sz="2800" dirty="0" smtClean="0"/>
              <a:t> familia,  escribe </a:t>
            </a:r>
            <a:r>
              <a:rPr lang="en-US" sz="2800" dirty="0" err="1"/>
              <a:t>t</a:t>
            </a:r>
            <a:r>
              <a:rPr lang="en-US" sz="2800" dirty="0" err="1" smtClean="0"/>
              <a:t>u</a:t>
            </a:r>
            <a:r>
              <a:rPr lang="en-US" sz="2800" dirty="0" smtClean="0"/>
              <a:t> nombre en el </a:t>
            </a:r>
            <a:r>
              <a:rPr lang="en-US" sz="2800" dirty="0" err="1" smtClean="0"/>
              <a:t>papelito</a:t>
            </a:r>
            <a:r>
              <a:rPr lang="en-US" sz="2800" dirty="0" smtClean="0"/>
              <a:t>, y </a:t>
            </a:r>
            <a:r>
              <a:rPr lang="en-US" sz="2800" dirty="0" err="1" smtClean="0"/>
              <a:t>echalo</a:t>
            </a:r>
            <a:r>
              <a:rPr lang="en-US" sz="2800" dirty="0" smtClean="0"/>
              <a:t> al </a:t>
            </a:r>
            <a:r>
              <a:rPr lang="en-US" sz="2800" dirty="0" err="1" smtClean="0"/>
              <a:t>bote</a:t>
            </a:r>
            <a:r>
              <a:rPr lang="en-US" sz="2800" dirty="0" smtClean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quien</a:t>
            </a:r>
            <a:r>
              <a:rPr lang="en-US" sz="2800" dirty="0" smtClean="0"/>
              <a:t> </a:t>
            </a:r>
            <a:r>
              <a:rPr lang="en-US" sz="2800" dirty="0" err="1" smtClean="0"/>
              <a:t>saca</a:t>
            </a:r>
            <a:r>
              <a:rPr lang="en-US" sz="2800" dirty="0" smtClean="0"/>
              <a:t> un nombre y escribe </a:t>
            </a:r>
            <a:r>
              <a:rPr lang="en-US" sz="2800" b="1" i="1" dirty="0" smtClean="0"/>
              <a:t>3 </a:t>
            </a:r>
            <a:r>
              <a:rPr lang="en-US" sz="2800" b="1" i="1" dirty="0" err="1" smtClean="0"/>
              <a:t>cosas</a:t>
            </a:r>
            <a:r>
              <a:rPr lang="en-US" sz="2800" b="1" i="1" dirty="0" smtClean="0"/>
              <a:t> </a:t>
            </a:r>
            <a:r>
              <a:rPr lang="es-MX" sz="2800" b="1" i="1" dirty="0" smtClean="0"/>
              <a:t>que </a:t>
            </a:r>
            <a:r>
              <a:rPr lang="es-MX" sz="2800" b="1" i="1" dirty="0"/>
              <a:t>quiere agradecerle a esa </a:t>
            </a:r>
            <a:r>
              <a:rPr lang="es-MX" sz="2800" b="1" i="1" dirty="0" smtClean="0"/>
              <a:t>persona.</a:t>
            </a:r>
            <a:endParaRPr lang="es-MX" sz="2800" b="1" i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Elija </a:t>
            </a:r>
            <a:r>
              <a:rPr lang="es-MX" sz="2800" dirty="0"/>
              <a:t>a alguien para que lea su tarjeta en voz alta, sin decir el nombre</a:t>
            </a:r>
            <a:r>
              <a:rPr lang="es-MX" sz="2800" i="1" dirty="0"/>
              <a:t>…. </a:t>
            </a:r>
            <a:endParaRPr lang="es-MX" sz="2800" i="1" dirty="0" smtClean="0"/>
          </a:p>
          <a:p>
            <a:pPr lvl="0" algn="ctr"/>
            <a:endParaRPr lang="es-MX" sz="2800" i="1" dirty="0" smtClean="0"/>
          </a:p>
          <a:p>
            <a:pPr lvl="0" algn="ctr"/>
            <a:endParaRPr lang="es-MX" sz="2800" i="1" dirty="0" smtClean="0"/>
          </a:p>
          <a:p>
            <a:pPr lvl="0" algn="ctr"/>
            <a:r>
              <a:rPr lang="es-MX" sz="2800" i="1" dirty="0" smtClean="0"/>
              <a:t>Y </a:t>
            </a:r>
            <a:r>
              <a:rPr lang="es-MX" sz="2800" i="1" dirty="0"/>
              <a:t>para que el resto de la familia adivine de quién se trata. </a:t>
            </a:r>
          </a:p>
          <a:p>
            <a:pPr lvl="0"/>
            <a:endParaRPr lang="es-MX" sz="2800" dirty="0" smtClean="0"/>
          </a:p>
          <a:p>
            <a:pPr lvl="0"/>
            <a:endParaRPr lang="es-MX" sz="2800" dirty="0"/>
          </a:p>
          <a:p>
            <a:pPr lvl="0"/>
            <a:r>
              <a:rPr lang="es-MX" sz="2800" dirty="0" smtClean="0"/>
              <a:t>Sonría </a:t>
            </a:r>
            <a:r>
              <a:rPr lang="es-MX" sz="2800" dirty="0"/>
              <a:t>y recuerde concentrarse en el amor, no solo durante el Día de Acción de Gracias y Navidad, sino todos los días.</a:t>
            </a:r>
            <a:endParaRPr lang="en-US" sz="2800" dirty="0"/>
          </a:p>
        </p:txBody>
      </p:sp>
      <p:pic>
        <p:nvPicPr>
          <p:cNvPr id="9" name="Picture 8" descr="Kurves: Thankfu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5943600"/>
            <a:ext cx="10058400" cy="66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9468" y="137124"/>
            <a:ext cx="5209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CONCEPTO PRINCIPAL</a:t>
            </a:r>
            <a:endParaRPr lang="es-MX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9337" y="2238102"/>
            <a:ext cx="63920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tx2">
                    <a:lumMod val="75000"/>
                  </a:schemeClr>
                </a:solidFill>
              </a:rPr>
              <a:t>Hoy vamos a aprender sobre las</a:t>
            </a:r>
          </a:p>
          <a:p>
            <a:pPr algn="ctr"/>
            <a:endParaRPr lang="es-MX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MX" sz="6000" i="1" dirty="0" smtClean="0">
                <a:solidFill>
                  <a:srgbClr val="FF0000"/>
                </a:solidFill>
              </a:rPr>
              <a:t>Bodas de Caná!</a:t>
            </a:r>
            <a:endParaRPr lang="es-MX" sz="7200" b="1" i="1" dirty="0">
              <a:solidFill>
                <a:srgbClr val="FF0000"/>
              </a:solidFill>
            </a:endParaRPr>
          </a:p>
        </p:txBody>
      </p:sp>
      <p:pic>
        <p:nvPicPr>
          <p:cNvPr id="8" name="Picture 7" descr="Rosa Rubicondior: Why Believe The Holy Books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72" y="1513204"/>
            <a:ext cx="4501438" cy="50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892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2710" y="154541"/>
            <a:ext cx="890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COMPARTIENDO </a:t>
            </a:r>
            <a:endParaRPr lang="es-MX" sz="16600" b="1" dirty="0"/>
          </a:p>
        </p:txBody>
      </p:sp>
      <p:pic>
        <p:nvPicPr>
          <p:cNvPr id="9" name="Picture 8" descr="April 11, 2020: Holy Rosary Live &amp; On-Demand | The Rosary Net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9215"/>
            <a:ext cx="9775767" cy="5876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7714" y="989216"/>
            <a:ext cx="4354286" cy="56323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Cuando</a:t>
            </a:r>
            <a:r>
              <a:rPr lang="en-US" sz="2400" dirty="0" smtClean="0"/>
              <a:t> </a:t>
            </a:r>
            <a:r>
              <a:rPr lang="en-US" sz="2400" dirty="0" err="1" smtClean="0"/>
              <a:t>compartiste</a:t>
            </a:r>
            <a:r>
              <a:rPr lang="en-US" sz="2400" dirty="0" smtClean="0"/>
              <a:t> los Misterios </a:t>
            </a:r>
            <a:r>
              <a:rPr lang="en-US" sz="2400" dirty="0" err="1" smtClean="0"/>
              <a:t>Gozos</a:t>
            </a:r>
            <a:r>
              <a:rPr lang="en-US" sz="2400" dirty="0" smtClean="0"/>
              <a:t> con un </a:t>
            </a:r>
            <a:r>
              <a:rPr lang="en-US" sz="2400" dirty="0" err="1" smtClean="0"/>
              <a:t>adulto</a:t>
            </a:r>
            <a:r>
              <a:rPr lang="en-US" sz="2400" dirty="0" smtClean="0"/>
              <a:t> mayor…….</a:t>
            </a:r>
            <a:endParaRPr lang="es-MX" sz="2400" dirty="0" smtClean="0"/>
          </a:p>
          <a:p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 ¿A quién te acercaste</a:t>
            </a:r>
            <a:r>
              <a:rPr lang="es-MX" sz="2400" dirty="0" smtClean="0"/>
              <a:t>?</a:t>
            </a:r>
          </a:p>
          <a:p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 ¿Cuál Misterio Gozoso es su favorito y por qué? </a:t>
            </a:r>
            <a:endParaRPr lang="es-MX" sz="2400" dirty="0" smtClean="0"/>
          </a:p>
          <a:p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¿Alguna vez el o ella rezó el Rosario o leyó la Biblia de niño o de adulto? </a:t>
            </a:r>
            <a:endParaRPr lang="es-MX" sz="2400" dirty="0" smtClean="0"/>
          </a:p>
          <a:p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¿Qué sabiduría compartió contigo tu abuelo o mayor acerca de vivir </a:t>
            </a:r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892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7752" y="154541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El </a:t>
            </a:r>
            <a:r>
              <a:rPr lang="en-US" sz="4400" dirty="0" err="1" smtClean="0"/>
              <a:t>Bautizo</a:t>
            </a:r>
            <a:r>
              <a:rPr lang="en-US" sz="4400" dirty="0" smtClean="0"/>
              <a:t> de Jesús</a:t>
            </a:r>
            <a:endParaRPr lang="es-MX" sz="1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4886"/>
            <a:ext cx="9707110" cy="6149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2538" y="2081107"/>
            <a:ext cx="3618654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800" dirty="0"/>
              <a:t>¿Te acuerdas que pasó en el Bautizo de Jesús?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6995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89215"/>
            <a:ext cx="12191999" cy="60532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9892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7752" y="154541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Conducido</a:t>
            </a:r>
            <a:r>
              <a:rPr lang="en-US" sz="4400" dirty="0" smtClean="0"/>
              <a:t> </a:t>
            </a:r>
            <a:r>
              <a:rPr lang="en-US" sz="4400" dirty="0" err="1" smtClean="0"/>
              <a:t>por</a:t>
            </a:r>
            <a:r>
              <a:rPr lang="en-US" sz="4400" dirty="0" smtClean="0"/>
              <a:t> el </a:t>
            </a:r>
            <a:r>
              <a:rPr lang="en-US" sz="4400" dirty="0" err="1" smtClean="0"/>
              <a:t>Espíritu</a:t>
            </a:r>
            <a:endParaRPr lang="es-MX" sz="1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5335" y="2877513"/>
            <a:ext cx="4258491" cy="3046988"/>
          </a:xfrm>
          <a:prstGeom prst="rect">
            <a:avLst/>
          </a:prstGeom>
          <a:solidFill>
            <a:srgbClr val="0070C0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¿</a:t>
            </a:r>
            <a:r>
              <a:rPr lang="es-MX" sz="3200" dirty="0"/>
              <a:t>Alguien sabe a dónde </a:t>
            </a:r>
            <a:r>
              <a:rPr lang="es-MX" sz="3200" dirty="0" smtClean="0"/>
              <a:t>condujo </a:t>
            </a:r>
            <a:r>
              <a:rPr lang="es-MX" sz="3200" dirty="0"/>
              <a:t>el Espíritu Santo a Jesús inmediatamente después de que Jesús fue bautizado? </a:t>
            </a:r>
            <a:endParaRPr lang="en-US" sz="8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8719" y="6462264"/>
            <a:ext cx="3158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</a:t>
            </a:r>
            <a:r>
              <a:rPr lang="es-MX"/>
              <a:t>://</a:t>
            </a:r>
            <a:r>
              <a:rPr lang="es-MX" smtClean="0"/>
              <a:t>youtu.be/vDrxyHH6y8w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6" name="vDrxyHH6y8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523" y="-166376"/>
            <a:ext cx="11398788" cy="64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9623" y="176629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FAMILY ACTIVITY</a:t>
            </a:r>
            <a:endParaRPr lang="es-MX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3940" y="1991868"/>
            <a:ext cx="8090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i="1" dirty="0" smtClean="0">
                <a:solidFill>
                  <a:srgbClr val="FF0000"/>
                </a:solidFill>
              </a:rPr>
              <a:t>El </a:t>
            </a:r>
            <a:r>
              <a:rPr lang="es-MX" sz="2800" i="1" dirty="0">
                <a:solidFill>
                  <a:srgbClr val="FF0000"/>
                </a:solidFill>
              </a:rPr>
              <a:t>Espíritu Santo está activo en cada momento de nuestras vidas, tal como lo estuvo en la vida de</a:t>
            </a:r>
          </a:p>
          <a:p>
            <a:r>
              <a:rPr lang="es-MX" sz="2800" i="1" dirty="0">
                <a:solidFill>
                  <a:srgbClr val="FF0000"/>
                </a:solidFill>
              </a:rPr>
              <a:t>Jesús. </a:t>
            </a:r>
            <a:endParaRPr lang="es-MX" sz="2800" i="1" dirty="0" smtClean="0">
              <a:solidFill>
                <a:srgbClr val="FF0000"/>
              </a:solidFill>
            </a:endParaRPr>
          </a:p>
          <a:p>
            <a:r>
              <a:rPr lang="es-MX" sz="2800" i="1" dirty="0" smtClean="0">
                <a:solidFill>
                  <a:srgbClr val="FF0000"/>
                </a:solidFill>
              </a:rPr>
              <a:t>El </a:t>
            </a:r>
            <a:r>
              <a:rPr lang="es-MX" sz="2800" i="1" dirty="0">
                <a:solidFill>
                  <a:srgbClr val="FF0000"/>
                </a:solidFill>
              </a:rPr>
              <a:t>Espíritu Santo estaba en el bautismo de Jesús. </a:t>
            </a:r>
            <a:endParaRPr lang="es-MX" sz="2800" i="1" dirty="0" smtClean="0">
              <a:solidFill>
                <a:srgbClr val="FF0000"/>
              </a:solidFill>
            </a:endParaRPr>
          </a:p>
          <a:p>
            <a:r>
              <a:rPr lang="es-MX" sz="2800" i="1" dirty="0" smtClean="0">
                <a:solidFill>
                  <a:srgbClr val="FF0000"/>
                </a:solidFill>
              </a:rPr>
              <a:t>El </a:t>
            </a:r>
            <a:r>
              <a:rPr lang="es-MX" sz="2800" i="1" dirty="0">
                <a:solidFill>
                  <a:srgbClr val="FF0000"/>
                </a:solidFill>
              </a:rPr>
              <a:t>Espíritu </a:t>
            </a:r>
            <a:r>
              <a:rPr lang="es-MX" sz="2800" i="1" dirty="0" smtClean="0">
                <a:solidFill>
                  <a:srgbClr val="FF0000"/>
                </a:solidFill>
              </a:rPr>
              <a:t>Santo condujo a </a:t>
            </a:r>
            <a:r>
              <a:rPr lang="es-MX" sz="2800" i="1" dirty="0">
                <a:solidFill>
                  <a:srgbClr val="FF0000"/>
                </a:solidFill>
              </a:rPr>
              <a:t>Jesús al </a:t>
            </a:r>
            <a:r>
              <a:rPr lang="es-MX" sz="2800" i="1" dirty="0" smtClean="0">
                <a:solidFill>
                  <a:srgbClr val="FF0000"/>
                </a:solidFill>
              </a:rPr>
              <a:t>desierto.</a:t>
            </a:r>
          </a:p>
          <a:p>
            <a:r>
              <a:rPr lang="es-MX" sz="2800" i="1" dirty="0" smtClean="0">
                <a:solidFill>
                  <a:srgbClr val="FF0000"/>
                </a:solidFill>
              </a:rPr>
              <a:t>El Espíritu Santo guio </a:t>
            </a:r>
            <a:r>
              <a:rPr lang="es-MX" sz="2800" i="1" dirty="0">
                <a:solidFill>
                  <a:srgbClr val="FF0000"/>
                </a:solidFill>
              </a:rPr>
              <a:t>a María a lo largo de su vida.</a:t>
            </a:r>
          </a:p>
          <a:p>
            <a:endParaRPr lang="es-MX" sz="2800" i="1" dirty="0" smtClean="0">
              <a:solidFill>
                <a:srgbClr val="FF0000"/>
              </a:solidFill>
            </a:endParaRPr>
          </a:p>
          <a:p>
            <a:pPr algn="ctr"/>
            <a:r>
              <a:rPr lang="es-MX" sz="2800" b="1" i="1" dirty="0" smtClean="0">
                <a:solidFill>
                  <a:srgbClr val="FF0000"/>
                </a:solidFill>
              </a:rPr>
              <a:t>Piense </a:t>
            </a:r>
            <a:r>
              <a:rPr lang="es-MX" sz="2800" b="1" i="1" dirty="0">
                <a:solidFill>
                  <a:srgbClr val="FF0000"/>
                </a:solidFill>
              </a:rPr>
              <a:t>en cómo el Espíritu Santo está con usted y su familia mientras crea la artesanía de la paloma del </a:t>
            </a:r>
            <a:r>
              <a:rPr lang="es-MX" sz="2800" b="1" i="1" dirty="0" smtClean="0">
                <a:solidFill>
                  <a:srgbClr val="FF0000"/>
                </a:solidFill>
              </a:rPr>
              <a:t>Espíritu Santo</a:t>
            </a:r>
            <a:endParaRPr lang="en-US" sz="28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87" y="2341194"/>
            <a:ext cx="3396764" cy="370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20402</TotalTime>
  <Words>446</Words>
  <Application>Microsoft Office PowerPoint</Application>
  <PresentationFormat>Widescreen</PresentationFormat>
  <Paragraphs>49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Antenna Black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131</cp:revision>
  <dcterms:created xsi:type="dcterms:W3CDTF">2021-11-19T16:04:10Z</dcterms:created>
  <dcterms:modified xsi:type="dcterms:W3CDTF">2022-09-19T15:36:02Z</dcterms:modified>
</cp:coreProperties>
</file>