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0" r:id="rId5"/>
    <p:sldId id="267" r:id="rId6"/>
    <p:sldId id="268" r:id="rId7"/>
    <p:sldId id="269" r:id="rId8"/>
    <p:sldId id="261" r:id="rId9"/>
    <p:sldId id="270" r:id="rId10"/>
    <p:sldId id="271" r:id="rId11"/>
    <p:sldId id="26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BD7"/>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3" d="100"/>
          <a:sy n="63" d="100"/>
        </p:scale>
        <p:origin x="102"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6pBF3BHVuQI" TargetMode="External"/><Relationship Id="rId4" Type="http://schemas.openxmlformats.org/officeDocument/2006/relationships/hyperlink" Target="https://youtu.be/6pBF3BHVuQ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2033" y="-60158"/>
            <a:ext cx="12224085" cy="69301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9" y="5859379"/>
            <a:ext cx="2657226" cy="998449"/>
          </a:xfrm>
          <a:prstGeom prst="rect">
            <a:avLst/>
          </a:prstGeom>
        </p:spPr>
      </p:pic>
      <p:sp>
        <p:nvSpPr>
          <p:cNvPr id="2" name="Title 1"/>
          <p:cNvSpPr>
            <a:spLocks noGrp="1"/>
          </p:cNvSpPr>
          <p:nvPr>
            <p:ph type="ctrTitle"/>
          </p:nvPr>
        </p:nvSpPr>
        <p:spPr>
          <a:xfrm>
            <a:off x="-251527" y="1031354"/>
            <a:ext cx="13389428" cy="1800719"/>
          </a:xfrm>
        </p:spPr>
        <p:txBody>
          <a:bodyPr>
            <a:normAutofit/>
          </a:bodyPr>
          <a:lstStyle/>
          <a:p>
            <a:r>
              <a:rPr lang="en-US" sz="7200" b="1" cap="all" baseline="30000" dirty="0">
                <a:solidFill>
                  <a:schemeClr val="bg1"/>
                </a:solidFill>
                <a:latin typeface="Antenna Black" panose="02000505000000020004" pitchFamily="2" charset="0"/>
              </a:rPr>
              <a:t>Families Forming Disciples</a:t>
            </a:r>
            <a:r>
              <a:rPr lang="en-US" sz="4400" b="1" baseline="30000" dirty="0"/>
              <a:t/>
            </a:r>
            <a:br>
              <a:rPr lang="en-US" sz="4400" b="1" baseline="30000" dirty="0"/>
            </a:br>
            <a:endParaRPr lang="en-US" sz="4400" dirty="0"/>
          </a:p>
        </p:txBody>
      </p:sp>
      <p:sp>
        <p:nvSpPr>
          <p:cNvPr id="11" name="Subtitle 2"/>
          <p:cNvSpPr>
            <a:spLocks noGrp="1"/>
          </p:cNvSpPr>
          <p:nvPr>
            <p:ph type="subTitle" idx="1"/>
          </p:nvPr>
        </p:nvSpPr>
        <p:spPr>
          <a:xfrm>
            <a:off x="4006515" y="2805183"/>
            <a:ext cx="4146371" cy="624729"/>
          </a:xfrm>
          <a:solidFill>
            <a:schemeClr val="bg1">
              <a:lumMod val="65000"/>
            </a:schemeClr>
          </a:solidFill>
        </p:spPr>
        <p:txBody>
          <a:bodyPr>
            <a:noAutofit/>
          </a:bodyPr>
          <a:lstStyle/>
          <a:p>
            <a:r>
              <a:rPr lang="en-US" sz="4000" cap="all" dirty="0" smtClean="0">
                <a:solidFill>
                  <a:schemeClr val="bg1"/>
                </a:solidFill>
                <a:latin typeface="Antenna Black" panose="02000505000000020004" pitchFamily="2" charset="0"/>
              </a:rPr>
              <a:t>Creation</a:t>
            </a:r>
            <a:endParaRPr lang="en-US" sz="4000" cap="all"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101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6762" y="279919"/>
            <a:ext cx="9448799" cy="719415"/>
          </a:xfrm>
        </p:spPr>
        <p:txBody>
          <a:bodyPr>
            <a:noAutofit/>
          </a:bodyPr>
          <a:lstStyle/>
          <a:p>
            <a:pPr algn="ctr"/>
            <a:r>
              <a:rPr lang="en-US" sz="5400" dirty="0"/>
              <a:t>Family Sharing</a:t>
            </a:r>
          </a:p>
        </p:txBody>
      </p:sp>
      <p:sp>
        <p:nvSpPr>
          <p:cNvPr id="4" name="Content Placeholder 2"/>
          <p:cNvSpPr txBox="1">
            <a:spLocks/>
          </p:cNvSpPr>
          <p:nvPr/>
        </p:nvSpPr>
        <p:spPr>
          <a:xfrm>
            <a:off x="835328" y="1903445"/>
            <a:ext cx="10521344" cy="5349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Show a </a:t>
            </a:r>
            <a:r>
              <a:rPr lang="en-US" dirty="0"/>
              <a:t>photo/picture and tell about </a:t>
            </a:r>
            <a:r>
              <a:rPr lang="en-US" dirty="0" smtClean="0"/>
              <a:t>your </a:t>
            </a:r>
            <a:r>
              <a:rPr lang="en-US" dirty="0"/>
              <a:t>loved one(s) that </a:t>
            </a:r>
            <a:r>
              <a:rPr lang="en-US" dirty="0" smtClean="0"/>
              <a:t>you </a:t>
            </a:r>
            <a:r>
              <a:rPr lang="en-US" dirty="0"/>
              <a:t>will be praying for during All Souls Day which is celebrated on November 2</a:t>
            </a:r>
            <a:r>
              <a:rPr lang="en-US" baseline="30000" dirty="0"/>
              <a:t>nd</a:t>
            </a:r>
            <a:r>
              <a:rPr lang="en-US" dirty="0"/>
              <a:t>.</a:t>
            </a:r>
            <a:endParaRPr lang="en-US" sz="4000" dirty="0"/>
          </a:p>
          <a:p>
            <a:pPr marL="0" indent="0">
              <a:buNone/>
            </a:pPr>
            <a:r>
              <a:rPr lang="en-US" sz="4000" dirty="0"/>
              <a:t/>
            </a:r>
            <a:br>
              <a:rPr lang="en-US" sz="4000" dirty="0"/>
            </a:br>
            <a:r>
              <a:rPr lang="en-US" sz="6000" dirty="0"/>
              <a:t/>
            </a:r>
            <a:br>
              <a:rPr lang="en-US" sz="6000" dirty="0"/>
            </a:b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802" y="3120390"/>
            <a:ext cx="2335414" cy="3737610"/>
          </a:xfrm>
          <a:prstGeom prst="rect">
            <a:avLst/>
          </a:prstGeom>
        </p:spPr>
      </p:pic>
    </p:spTree>
    <p:extLst>
      <p:ext uri="{BB962C8B-B14F-4D97-AF65-F5344CB8AC3E}">
        <p14:creationId xmlns:p14="http://schemas.microsoft.com/office/powerpoint/2010/main" val="129825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488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2673" y="529249"/>
            <a:ext cx="4586654" cy="1006475"/>
          </a:xfrm>
        </p:spPr>
        <p:txBody>
          <a:bodyPr>
            <a:normAutofit fontScale="90000"/>
          </a:bodyPr>
          <a:lstStyle/>
          <a:p>
            <a:pPr algn="ctr"/>
            <a:r>
              <a:rPr lang="en-US" b="1" baseline="30000" dirty="0" smtClean="0">
                <a:latin typeface="Antenna Medium" panose="02000603000000020004" pitchFamily="2" charset="0"/>
              </a:rPr>
              <a:t>Close </a:t>
            </a:r>
            <a:r>
              <a:rPr lang="en-US" b="1" baseline="30000" dirty="0">
                <a:latin typeface="Antenna Medium" panose="02000603000000020004" pitchFamily="2" charset="0"/>
              </a:rPr>
              <a:t>in Prayer</a:t>
            </a:r>
            <a:r>
              <a:rPr lang="en-US" b="1" baseline="30000" dirty="0"/>
              <a:t/>
            </a:r>
            <a:br>
              <a:rPr lang="en-US" b="1" baseline="30000" dirty="0"/>
            </a:br>
            <a:endParaRPr lang="en-US" dirty="0"/>
          </a:p>
        </p:txBody>
      </p:sp>
      <p:sp>
        <p:nvSpPr>
          <p:cNvPr id="3" name="Content Placeholder 2"/>
          <p:cNvSpPr>
            <a:spLocks noGrp="1"/>
          </p:cNvSpPr>
          <p:nvPr>
            <p:ph idx="1"/>
          </p:nvPr>
        </p:nvSpPr>
        <p:spPr>
          <a:xfrm>
            <a:off x="1374041" y="1379531"/>
            <a:ext cx="9443918" cy="4351338"/>
          </a:xfrm>
        </p:spPr>
        <p:txBody>
          <a:bodyPr>
            <a:normAutofit/>
          </a:bodyPr>
          <a:lstStyle/>
          <a:p>
            <a:pPr marL="0" indent="0">
              <a:buNone/>
            </a:pPr>
            <a:r>
              <a:rPr lang="en-US" dirty="0"/>
              <a:t>Since October is the month of the Holy Rosary, </a:t>
            </a:r>
            <a:r>
              <a:rPr lang="en-US" dirty="0" smtClean="0"/>
              <a:t>we will use </a:t>
            </a:r>
            <a:r>
              <a:rPr lang="en-US" dirty="0"/>
              <a:t>the Rosary for Children pamphlets/booklets to </a:t>
            </a:r>
            <a:r>
              <a:rPr lang="en-US" dirty="0" smtClean="0"/>
              <a:t>pray </a:t>
            </a:r>
            <a:r>
              <a:rPr lang="en-US" b="1" dirty="0" smtClean="0"/>
              <a:t>one </a:t>
            </a:r>
            <a:r>
              <a:rPr lang="en-US" b="1" dirty="0"/>
              <a:t>decade </a:t>
            </a:r>
            <a:r>
              <a:rPr lang="en-US" dirty="0"/>
              <a:t>of the rosary together for </a:t>
            </a:r>
            <a:r>
              <a:rPr lang="en-US" dirty="0" smtClean="0"/>
              <a:t>your </a:t>
            </a:r>
            <a:r>
              <a:rPr lang="en-US" dirty="0"/>
              <a:t>loved ones who have died and for one another.   </a:t>
            </a:r>
            <a:endParaRPr lang="en-US" sz="3200" dirty="0">
              <a:latin typeface="Adobe Garamond Pro" panose="020205020605060204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086" y="3033002"/>
            <a:ext cx="2312137" cy="3582402"/>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1127982"/>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487742" y="92640"/>
            <a:ext cx="11216516" cy="1127981"/>
          </a:xfrm>
        </p:spPr>
        <p:txBody>
          <a:bodyPr>
            <a:normAutofit fontScale="90000"/>
          </a:bodyPr>
          <a:lstStyle/>
          <a:p>
            <a:pPr algn="ctr"/>
            <a:r>
              <a:rPr lang="en-US" sz="4800" dirty="0" smtClean="0">
                <a:latin typeface="Antenna Medium" panose="02000603000000020004" pitchFamily="2" charset="0"/>
              </a:rPr>
              <a:t>Reminder of next meeting and prayer</a:t>
            </a:r>
            <a:endParaRPr lang="en-US" sz="4800" dirty="0">
              <a:latin typeface="Antenna Medium" panose="02000603000000020004" pitchFamily="2"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73091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273317" y="1728086"/>
            <a:ext cx="4750937" cy="34018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Lord Jesus Christ,</a:t>
            </a:r>
          </a:p>
          <a:p>
            <a:pPr marL="0" indent="0">
              <a:buNone/>
            </a:pPr>
            <a:endParaRPr lang="en-US" sz="1800" dirty="0" smtClean="0"/>
          </a:p>
          <a:p>
            <a:pPr marL="0" indent="0">
              <a:buNone/>
            </a:pPr>
            <a:r>
              <a:rPr lang="en-US" sz="1800" dirty="0" smtClean="0"/>
              <a:t>We </a:t>
            </a:r>
            <a:r>
              <a:rPr lang="en-US" sz="1800" dirty="0"/>
              <a:t>entrust our family to you and ask for</a:t>
            </a:r>
          </a:p>
          <a:p>
            <a:pPr marL="0" indent="0">
              <a:buNone/>
            </a:pPr>
            <a:r>
              <a:rPr lang="en-US" sz="1800" dirty="0"/>
              <a:t>your blessing and protection. We love</a:t>
            </a:r>
          </a:p>
          <a:p>
            <a:pPr marL="0" indent="0">
              <a:buNone/>
            </a:pPr>
            <a:r>
              <a:rPr lang="en-US" sz="1800" dirty="0"/>
              <a:t>you Lord Jesus with all our hearts and we</a:t>
            </a:r>
          </a:p>
          <a:p>
            <a:pPr marL="0" indent="0">
              <a:buNone/>
            </a:pPr>
            <a:r>
              <a:rPr lang="en-US" sz="1800" dirty="0"/>
              <a:t>ask that you help our family become more</a:t>
            </a:r>
          </a:p>
          <a:p>
            <a:pPr marL="0" indent="0">
              <a:buNone/>
            </a:pPr>
            <a:r>
              <a:rPr lang="en-US" sz="1800" dirty="0"/>
              <a:t>like the Holy Family. Help us to be kind,</a:t>
            </a:r>
          </a:p>
          <a:p>
            <a:pPr marL="0" indent="0">
              <a:buNone/>
            </a:pPr>
            <a:r>
              <a:rPr lang="en-US" sz="1800" dirty="0"/>
              <a:t>loving, and patient with one another. Give</a:t>
            </a:r>
          </a:p>
          <a:p>
            <a:pPr marL="0" indent="0">
              <a:buNone/>
            </a:pPr>
            <a:r>
              <a:rPr lang="en-US" sz="1800" dirty="0"/>
              <a:t>us all the grace we need to become saints</a:t>
            </a:r>
          </a:p>
          <a:p>
            <a:pPr marL="0" indent="0">
              <a:buNone/>
            </a:pPr>
            <a:r>
              <a:rPr lang="en-US" sz="1800" dirty="0"/>
              <a:t>and your faithful disciples. </a:t>
            </a:r>
            <a:endParaRPr lang="en-US" sz="1800" dirty="0" smtClean="0"/>
          </a:p>
          <a:p>
            <a:pPr marL="0" indent="0">
              <a:buNone/>
            </a:pPr>
            <a:endParaRPr lang="en-US" sz="1800" dirty="0" smtClean="0"/>
          </a:p>
          <a:p>
            <a:pPr marL="0" indent="0">
              <a:buNone/>
            </a:pPr>
            <a:r>
              <a:rPr lang="en-US" sz="1800" dirty="0" smtClean="0"/>
              <a:t>Amen</a:t>
            </a:r>
            <a:r>
              <a:rPr lang="en-US" sz="1800" dirty="0"/>
              <a:t>.</a:t>
            </a:r>
            <a:endParaRPr lang="en-US" sz="1200" i="1" baseline="30000" dirty="0" smtClean="0"/>
          </a:p>
        </p:txBody>
      </p:sp>
      <p:sp>
        <p:nvSpPr>
          <p:cNvPr id="9" name="Rectangle 8"/>
          <p:cNvSpPr/>
          <p:nvPr/>
        </p:nvSpPr>
        <p:spPr>
          <a:xfrm>
            <a:off x="0" y="0"/>
            <a:ext cx="12192000" cy="1078524"/>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51692" y="2234584"/>
            <a:ext cx="3776427" cy="3776427"/>
          </a:xfrm>
        </p:spPr>
      </p:pic>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BD7"/>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9597"/>
          <a:stretch/>
        </p:blipFill>
        <p:spPr>
          <a:xfrm>
            <a:off x="0" y="1362624"/>
            <a:ext cx="12192000" cy="5514037"/>
          </a:xfrm>
          <a:prstGeom prst="rect">
            <a:avLst/>
          </a:prstGeom>
        </p:spPr>
      </p:pic>
      <p:sp>
        <p:nvSpPr>
          <p:cNvPr id="9" name="Rectangle 8"/>
          <p:cNvSpPr/>
          <p:nvPr/>
        </p:nvSpPr>
        <p:spPr>
          <a:xfrm>
            <a:off x="0" y="0"/>
            <a:ext cx="12192000" cy="1348154"/>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197835" y="329101"/>
            <a:ext cx="5989761"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p>
          <a:p>
            <a:pPr algn="ctr"/>
            <a:endParaRPr lang="en-US" sz="4800" cap="all" baseline="30000" dirty="0">
              <a:latin typeface="Antenna Black" panose="02000505000000020004" pitchFamily="2" charset="0"/>
            </a:endParaRPr>
          </a:p>
        </p:txBody>
      </p:sp>
      <p:sp>
        <p:nvSpPr>
          <p:cNvPr id="7" name="Content Placeholder 2"/>
          <p:cNvSpPr txBox="1">
            <a:spLocks/>
          </p:cNvSpPr>
          <p:nvPr/>
        </p:nvSpPr>
        <p:spPr>
          <a:xfrm>
            <a:off x="797170" y="1736726"/>
            <a:ext cx="10903418" cy="526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Which of God’s creations do you enjoy the most?</a:t>
            </a:r>
          </a:p>
          <a:p>
            <a:pPr marL="0" indent="0" algn="ctr">
              <a:buNone/>
            </a:pPr>
            <a:r>
              <a:rPr lang="en-US" dirty="0"/>
              <a:t>Do you prefer the beach or the mountains? What kinds of natural settings or activities do you like, fishing, camping, picnicking, boating, bird watching, etc</a:t>
            </a:r>
            <a:r>
              <a:rPr lang="en-US" dirty="0" smtClean="0"/>
              <a:t>.?</a:t>
            </a:r>
            <a:r>
              <a:rPr lang="en-US" dirty="0"/>
              <a:t/>
            </a:r>
            <a:br>
              <a:rPr lang="en-US" dirty="0"/>
            </a:br>
            <a:endParaRPr lang="en-US" sz="3600" baseline="30000" dirty="0"/>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3151" b="40472"/>
          <a:stretch/>
        </p:blipFill>
        <p:spPr>
          <a:xfrm>
            <a:off x="0" y="1203648"/>
            <a:ext cx="12192000" cy="5654352"/>
          </a:xfrm>
          <a:prstGeom prst="rect">
            <a:avLst/>
          </a:prstGeom>
        </p:spPr>
      </p:pic>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Antenna Medium" panose="02000603000000020004" pitchFamily="2" charset="0"/>
              </a:rPr>
              <a:t>Concept Review</a:t>
            </a:r>
            <a:endParaRPr lang="en-US" dirty="0">
              <a:latin typeface="Antenna Medium" panose="02000603000000020004" pitchFamily="2" charset="0"/>
            </a:endParaRPr>
          </a:p>
        </p:txBody>
      </p:sp>
      <p:sp>
        <p:nvSpPr>
          <p:cNvPr id="3" name="Content Placeholder 2"/>
          <p:cNvSpPr>
            <a:spLocks noGrp="1"/>
          </p:cNvSpPr>
          <p:nvPr>
            <p:ph idx="1"/>
          </p:nvPr>
        </p:nvSpPr>
        <p:spPr>
          <a:xfrm>
            <a:off x="838200" y="5019868"/>
            <a:ext cx="10515600" cy="1479357"/>
          </a:xfrm>
        </p:spPr>
        <p:txBody>
          <a:bodyPr>
            <a:noAutofit/>
          </a:bodyPr>
          <a:lstStyle/>
          <a:p>
            <a:pPr marL="0" indent="0" algn="ctr">
              <a:buNone/>
            </a:pPr>
            <a:r>
              <a:rPr lang="en-US" dirty="0">
                <a:solidFill>
                  <a:schemeClr val="bg1"/>
                </a:solidFill>
              </a:rPr>
              <a:t>Today we will talk about how God made a covenant with Adam, </a:t>
            </a:r>
          </a:p>
          <a:p>
            <a:pPr marL="0" indent="0" algn="ctr">
              <a:buNone/>
            </a:pPr>
            <a:r>
              <a:rPr lang="en-US" dirty="0">
                <a:solidFill>
                  <a:schemeClr val="bg1"/>
                </a:solidFill>
              </a:rPr>
              <a:t>Adam was the High Priest of the Garden of Eden, </a:t>
            </a:r>
          </a:p>
          <a:p>
            <a:pPr marL="0" indent="0" algn="ctr">
              <a:buNone/>
            </a:pPr>
            <a:r>
              <a:rPr lang="en-US" dirty="0">
                <a:solidFill>
                  <a:schemeClr val="bg1"/>
                </a:solidFill>
              </a:rPr>
              <a:t>and that Jesus is our High Priest.</a:t>
            </a:r>
          </a:p>
          <a:p>
            <a:pPr marL="0" indent="0">
              <a:buNone/>
            </a:pPr>
            <a:r>
              <a:rPr lang="en-US" sz="3200" dirty="0">
                <a:solidFill>
                  <a:schemeClr val="bg1"/>
                </a:solidFill>
              </a:rPr>
              <a:t/>
            </a:r>
            <a:br>
              <a:rPr lang="en-US" sz="3200" dirty="0">
                <a:solidFill>
                  <a:schemeClr val="bg1"/>
                </a:solidFill>
              </a:rPr>
            </a:br>
            <a:endParaRPr lang="en-US" sz="3200" dirty="0">
              <a:solidFill>
                <a:schemeClr val="bg1"/>
              </a:solidFill>
            </a:endParaRPr>
          </a:p>
        </p:txBody>
      </p:sp>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a:t>R</a:t>
            </a:r>
            <a:r>
              <a:rPr lang="en-US" dirty="0" smtClean="0"/>
              <a:t>ead</a:t>
            </a:r>
            <a:r>
              <a:rPr lang="en-US" dirty="0"/>
              <a:t>: Genesis 2</a:t>
            </a:r>
            <a:endParaRPr lang="en-US" dirty="0">
              <a:latin typeface="Antenna Medium" panose="02000603000000020004" pitchFamily="2" charset="0"/>
            </a:endParaRPr>
          </a:p>
        </p:txBody>
      </p:sp>
      <p:sp>
        <p:nvSpPr>
          <p:cNvPr id="3" name="Content Placeholder 2"/>
          <p:cNvSpPr>
            <a:spLocks noGrp="1"/>
          </p:cNvSpPr>
          <p:nvPr>
            <p:ph idx="1"/>
          </p:nvPr>
        </p:nvSpPr>
        <p:spPr>
          <a:xfrm>
            <a:off x="838200" y="2118048"/>
            <a:ext cx="10515600" cy="793103"/>
          </a:xfrm>
        </p:spPr>
        <p:txBody>
          <a:bodyPr>
            <a:noAutofit/>
          </a:bodyPr>
          <a:lstStyle/>
          <a:p>
            <a:pPr marL="0" indent="0" algn="ctr">
              <a:buNone/>
            </a:pPr>
            <a:r>
              <a:rPr lang="en-US" dirty="0"/>
              <a:t>What do you think the term </a:t>
            </a:r>
            <a:r>
              <a:rPr lang="en-US" i="1" dirty="0"/>
              <a:t>breath of life</a:t>
            </a:r>
            <a:r>
              <a:rPr lang="en-US" dirty="0"/>
              <a:t> means?</a:t>
            </a:r>
            <a:r>
              <a:rPr lang="en-US" sz="3200" dirty="0">
                <a:solidFill>
                  <a:schemeClr val="bg1"/>
                </a:solidFill>
              </a:rPr>
              <a:t/>
            </a:r>
            <a:br>
              <a:rPr lang="en-US" sz="3200" dirty="0">
                <a:solidFill>
                  <a:schemeClr val="bg1"/>
                </a:solidFill>
              </a:rPr>
            </a:br>
            <a:endParaRPr lang="en-US" sz="3200" dirty="0">
              <a:solidFill>
                <a:schemeClr val="bg1"/>
              </a:solidFill>
            </a:endParaRPr>
          </a:p>
        </p:txBody>
      </p:sp>
      <p:pic>
        <p:nvPicPr>
          <p:cNvPr id="4" name="Picture 3" descr="File:Holy Spirit 006a.jpg - The Work of God's Childr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189" y="3703636"/>
            <a:ext cx="4532129" cy="2486506"/>
          </a:xfrm>
          <a:prstGeom prst="rect">
            <a:avLst/>
          </a:prstGeom>
        </p:spPr>
      </p:pic>
    </p:spTree>
    <p:extLst>
      <p:ext uri="{BB962C8B-B14F-4D97-AF65-F5344CB8AC3E}">
        <p14:creationId xmlns:p14="http://schemas.microsoft.com/office/powerpoint/2010/main" val="1381985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391885"/>
            <a:ext cx="12192000" cy="6466115"/>
          </a:xfrm>
          <a:prstGeom prst="rect">
            <a:avLst/>
          </a:prstGeom>
        </p:spPr>
      </p:pic>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t>Trees in the Garden of Eden</a:t>
            </a:r>
            <a:endParaRPr lang="en-US" dirty="0">
              <a:latin typeface="Antenna Medium" panose="02000603000000020004" pitchFamily="2" charset="0"/>
            </a:endParaRPr>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292827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t>Adam and Eve</a:t>
            </a:r>
            <a:endParaRPr lang="en-US" dirty="0">
              <a:latin typeface="Antenna Medium" panose="02000603000000020004" pitchFamily="2" charset="0"/>
            </a:endParaRPr>
          </a:p>
        </p:txBody>
      </p:sp>
      <p:pic>
        <p:nvPicPr>
          <p:cNvPr id="3" name="6pBF3BHVuQI"/>
          <p:cNvPicPr>
            <a:picLocks noGrp="1" noRot="1" noChangeAspect="1"/>
          </p:cNvPicPr>
          <p:nvPr>
            <p:ph idx="1"/>
            <a:videoFile r:link="rId1"/>
          </p:nvPr>
        </p:nvPicPr>
        <p:blipFill>
          <a:blip r:embed="rId3"/>
          <a:stretch>
            <a:fillRect/>
          </a:stretch>
        </p:blipFill>
        <p:spPr>
          <a:xfrm>
            <a:off x="1650481" y="1325563"/>
            <a:ext cx="8889941" cy="5000592"/>
          </a:xfrm>
          <a:prstGeom prst="rect">
            <a:avLst/>
          </a:prstGeom>
        </p:spPr>
      </p:pic>
      <p:sp>
        <p:nvSpPr>
          <p:cNvPr id="4" name="TextBox 3"/>
          <p:cNvSpPr txBox="1"/>
          <p:nvPr/>
        </p:nvSpPr>
        <p:spPr>
          <a:xfrm>
            <a:off x="4489030" y="6409072"/>
            <a:ext cx="3212841" cy="646331"/>
          </a:xfrm>
          <a:prstGeom prst="rect">
            <a:avLst/>
          </a:prstGeom>
          <a:noFill/>
        </p:spPr>
        <p:txBody>
          <a:bodyPr wrap="square" rtlCol="0">
            <a:spAutoFit/>
          </a:bodyPr>
          <a:lstStyle/>
          <a:p>
            <a:r>
              <a:rPr lang="en-US" dirty="0">
                <a:hlinkClick r:id="rId4"/>
              </a:rPr>
              <a:t>https://</a:t>
            </a:r>
            <a:r>
              <a:rPr lang="en-US" dirty="0" smtClean="0">
                <a:hlinkClick r:id="rId4"/>
              </a:rPr>
              <a:t>youtu.be/6pBF3BHVuQI</a:t>
            </a:r>
            <a:endParaRPr lang="en-US" dirty="0" smtClean="0"/>
          </a:p>
          <a:p>
            <a:endParaRPr lang="en-US" dirty="0"/>
          </a:p>
        </p:txBody>
      </p:sp>
    </p:spTree>
    <p:extLst>
      <p:ext uri="{BB962C8B-B14F-4D97-AF65-F5344CB8AC3E}">
        <p14:creationId xmlns:p14="http://schemas.microsoft.com/office/powerpoint/2010/main" val="3256807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101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6092" y="382555"/>
            <a:ext cx="9448799" cy="719415"/>
          </a:xfrm>
        </p:spPr>
        <p:txBody>
          <a:bodyPr>
            <a:normAutofit fontScale="90000"/>
          </a:bodyPr>
          <a:lstStyle/>
          <a:p>
            <a:pPr algn="ctr"/>
            <a:r>
              <a:rPr lang="en-US" sz="8000" b="1" baseline="30000" dirty="0" smtClean="0"/>
              <a:t>Families share their experiences</a:t>
            </a:r>
            <a:r>
              <a:rPr lang="en-US" sz="8000" b="1" dirty="0" smtClean="0"/>
              <a:t> </a:t>
            </a:r>
            <a:endParaRPr lang="en-US" sz="8000" dirty="0"/>
          </a:p>
        </p:txBody>
      </p:sp>
      <p:sp>
        <p:nvSpPr>
          <p:cNvPr id="4" name="Content Placeholder 2"/>
          <p:cNvSpPr txBox="1">
            <a:spLocks/>
          </p:cNvSpPr>
          <p:nvPr/>
        </p:nvSpPr>
        <p:spPr>
          <a:xfrm>
            <a:off x="362339" y="1903445"/>
            <a:ext cx="11260017" cy="5349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t>Whom are you responsible for </a:t>
            </a:r>
            <a:r>
              <a:rPr lang="en-US" sz="4000" dirty="0" smtClean="0"/>
              <a:t>and</a:t>
            </a:r>
          </a:p>
          <a:p>
            <a:pPr marL="0" indent="0" algn="ctr">
              <a:buNone/>
            </a:pPr>
            <a:r>
              <a:rPr lang="en-US" sz="4000" dirty="0" smtClean="0"/>
              <a:t> </a:t>
            </a:r>
            <a:r>
              <a:rPr lang="en-US" sz="4000" dirty="0"/>
              <a:t>how do you care for them?</a:t>
            </a:r>
            <a:endParaRPr lang="en-US" sz="6000" dirty="0"/>
          </a:p>
          <a:p>
            <a:pPr marL="0" indent="0" algn="ctr">
              <a:buNone/>
            </a:pPr>
            <a:r>
              <a:rPr lang="en-US" sz="6000" dirty="0"/>
              <a:t/>
            </a:r>
            <a:br>
              <a:rPr lang="en-US" sz="6000" dirty="0"/>
            </a:br>
            <a:endParaRPr lang="en-US" sz="6000" dirty="0"/>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101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6092" y="382555"/>
            <a:ext cx="9448799" cy="719415"/>
          </a:xfrm>
        </p:spPr>
        <p:txBody>
          <a:bodyPr>
            <a:normAutofit fontScale="90000"/>
          </a:bodyPr>
          <a:lstStyle/>
          <a:p>
            <a:pPr algn="ctr"/>
            <a:r>
              <a:rPr lang="en-US" sz="8000" b="1" baseline="30000" dirty="0" smtClean="0"/>
              <a:t>Liturgical Calendar</a:t>
            </a:r>
            <a:endParaRPr lang="en-US" sz="8000" dirty="0"/>
          </a:p>
        </p:txBody>
      </p:sp>
      <p:sp>
        <p:nvSpPr>
          <p:cNvPr id="4" name="Content Placeholder 2"/>
          <p:cNvSpPr txBox="1">
            <a:spLocks/>
          </p:cNvSpPr>
          <p:nvPr/>
        </p:nvSpPr>
        <p:spPr>
          <a:xfrm>
            <a:off x="362339" y="1903445"/>
            <a:ext cx="11260017" cy="5349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November 1</a:t>
            </a:r>
            <a:r>
              <a:rPr lang="en-US" baseline="30000" dirty="0"/>
              <a:t>st</a:t>
            </a:r>
            <a:r>
              <a:rPr lang="en-US" dirty="0"/>
              <a:t>, All Saints Day, we celebrate and show God that we are grateful for the saints who are in Heaven and for all the help they give us.</a:t>
            </a:r>
            <a:endParaRPr lang="en-US" sz="4000" dirty="0"/>
          </a:p>
          <a:p>
            <a:r>
              <a:rPr lang="en-US" dirty="0"/>
              <a:t>On November 2</a:t>
            </a:r>
            <a:r>
              <a:rPr lang="en-US" baseline="30000" dirty="0"/>
              <a:t>nd</a:t>
            </a:r>
            <a:r>
              <a:rPr lang="en-US" dirty="0"/>
              <a:t>, All Souls Day, we pray for our loved ones who have died as well as for all those who are in Purgatory waiting for us to pray for them, so they too can go to Heaven and finally be with God forever!</a:t>
            </a:r>
            <a:endParaRPr lang="en-US" sz="4000" dirty="0"/>
          </a:p>
          <a:p>
            <a:pPr marL="0" indent="0">
              <a:buNone/>
            </a:pPr>
            <a:r>
              <a:rPr lang="en-US" sz="4000" dirty="0"/>
              <a:t/>
            </a:r>
            <a:br>
              <a:rPr lang="en-US" sz="4000" dirty="0"/>
            </a:br>
            <a:r>
              <a:rPr lang="en-US" sz="4000" dirty="0"/>
              <a:t/>
            </a:r>
            <a:br>
              <a:rPr lang="en-US" sz="4000" dirty="0"/>
            </a:br>
            <a:r>
              <a:rPr lang="en-US" sz="6000" dirty="0"/>
              <a:t/>
            </a:r>
            <a:br>
              <a:rPr lang="en-US" sz="6000" dirty="0"/>
            </a:br>
            <a:endParaRPr lang="en-US" sz="6000" dirty="0"/>
          </a:p>
        </p:txBody>
      </p:sp>
    </p:spTree>
    <p:extLst>
      <p:ext uri="{BB962C8B-B14F-4D97-AF65-F5344CB8AC3E}">
        <p14:creationId xmlns:p14="http://schemas.microsoft.com/office/powerpoint/2010/main" val="257778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15426</TotalTime>
  <Words>376</Words>
  <Application>Microsoft Office PowerPoint</Application>
  <PresentationFormat>Widescreen</PresentationFormat>
  <Paragraphs>42</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Adobe Garamond Pro</vt:lpstr>
      <vt:lpstr>Antenna Black</vt:lpstr>
      <vt:lpstr>Antenna Medium</vt:lpstr>
      <vt:lpstr>Arial</vt:lpstr>
      <vt:lpstr>Calibri</vt:lpstr>
      <vt:lpstr>Calibri Light</vt:lpstr>
      <vt:lpstr>Office Theme</vt:lpstr>
      <vt:lpstr>Families Forming Disciples </vt:lpstr>
      <vt:lpstr>PowerPoint Presentation</vt:lpstr>
      <vt:lpstr>PowerPoint Presentation</vt:lpstr>
      <vt:lpstr>Concept Review</vt:lpstr>
      <vt:lpstr>Read: Genesis 2</vt:lpstr>
      <vt:lpstr>Trees in the Garden of Eden</vt:lpstr>
      <vt:lpstr>Adam and Eve</vt:lpstr>
      <vt:lpstr>Families share their experiences </vt:lpstr>
      <vt:lpstr>Liturgical Calendar</vt:lpstr>
      <vt:lpstr>Family Sharing</vt:lpstr>
      <vt:lpstr>Close in Prayer </vt:lpstr>
      <vt:lpstr>Reminder of next meeting and prayer</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37</cp:revision>
  <dcterms:created xsi:type="dcterms:W3CDTF">2020-07-27T17:11:20Z</dcterms:created>
  <dcterms:modified xsi:type="dcterms:W3CDTF">2021-08-17T11:48:01Z</dcterms:modified>
</cp:coreProperties>
</file>