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80" d="100"/>
          <a:sy n="80" d="100"/>
        </p:scale>
        <p:origin x="101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v8dHsxjLd8" TargetMode="External"/><Relationship Id="rId4" Type="http://schemas.openxmlformats.org/officeDocument/2006/relationships/hyperlink" Target="https://youtu.be/dv8dHsxjLd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cc.usccb.org/flipbooks/uscca/files/assets/basic-html/page-56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94" y="-36095"/>
            <a:ext cx="12236116" cy="6930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97" y="1628280"/>
            <a:ext cx="11508204" cy="1800719"/>
          </a:xfrm>
        </p:spPr>
        <p:txBody>
          <a:bodyPr>
            <a:normAutofit fontScale="90000"/>
          </a:bodyPr>
          <a:lstStyle/>
          <a:p>
            <a: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6515" y="2805183"/>
            <a:ext cx="4146371" cy="624729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4000" cap="all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THE BIBLE</a:t>
            </a:r>
            <a:endParaRPr lang="en-US" sz="4000" cap="all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9" y="5859379"/>
            <a:ext cx="2657226" cy="9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9492" y="1414740"/>
            <a:ext cx="8593015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Lord Jesus Christ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entrust our family to you and ask for your blessing</a:t>
            </a:r>
          </a:p>
          <a:p>
            <a:pPr marL="0" indent="0">
              <a:buNone/>
            </a:pPr>
            <a:r>
              <a:rPr lang="en-US" sz="2400" dirty="0"/>
              <a:t>and protection. We love you Lord Jesus with all our</a:t>
            </a:r>
          </a:p>
          <a:p>
            <a:pPr marL="0" indent="0">
              <a:buNone/>
            </a:pPr>
            <a:r>
              <a:rPr lang="en-US" sz="2400" dirty="0"/>
              <a:t>hearts and we ask that you help our family become</a:t>
            </a:r>
          </a:p>
          <a:p>
            <a:pPr marL="0" indent="0">
              <a:buNone/>
            </a:pPr>
            <a:r>
              <a:rPr lang="en-US" sz="2400" dirty="0"/>
              <a:t>more like the Holy Family. Help us to be kind, loving,</a:t>
            </a:r>
          </a:p>
          <a:p>
            <a:pPr marL="0" indent="0">
              <a:buNone/>
            </a:pPr>
            <a:r>
              <a:rPr lang="en-US" sz="2400" dirty="0"/>
              <a:t>and patient with one another. Give us all the grace</a:t>
            </a:r>
          </a:p>
          <a:p>
            <a:pPr marL="0" indent="0">
              <a:buNone/>
            </a:pPr>
            <a:r>
              <a:rPr lang="en-US" sz="2400" dirty="0"/>
              <a:t>we need to become saints and your faithful disciples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Amen.</a:t>
            </a:r>
            <a:endParaRPr lang="en-US" sz="1600" i="1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843" y="2201529"/>
            <a:ext cx="1929484" cy="1929484"/>
          </a:xfr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9302" y="118941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Ice Breaker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170" y="1201643"/>
            <a:ext cx="10791092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Answer the question: </a:t>
            </a: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If </a:t>
            </a:r>
            <a:r>
              <a:rPr lang="en-US" sz="4400" dirty="0"/>
              <a:t>you were on</a:t>
            </a:r>
          </a:p>
          <a:p>
            <a:pPr marL="0" indent="0" algn="ctr">
              <a:buNone/>
            </a:pPr>
            <a:r>
              <a:rPr lang="en-US" sz="4400" dirty="0"/>
              <a:t>a deserted island and had only your</a:t>
            </a:r>
          </a:p>
          <a:p>
            <a:pPr marL="0" indent="0" algn="ctr">
              <a:buNone/>
            </a:pPr>
            <a:r>
              <a:rPr lang="en-US" sz="4400" dirty="0"/>
              <a:t>favorite book with you to read, which</a:t>
            </a:r>
          </a:p>
          <a:p>
            <a:pPr marL="0" indent="0" algn="ctr">
              <a:buNone/>
            </a:pPr>
            <a:r>
              <a:rPr lang="en-US" sz="4400" dirty="0"/>
              <a:t>one would it be?</a:t>
            </a:r>
            <a:endParaRPr lang="en-US" sz="54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422" y="3826042"/>
            <a:ext cx="3031958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Which came first, </a:t>
            </a:r>
            <a:r>
              <a:rPr lang="en-US" dirty="0" smtClean="0"/>
              <a:t>the Church </a:t>
            </a:r>
            <a:r>
              <a:rPr lang="en-US" dirty="0"/>
              <a:t>or the </a:t>
            </a:r>
            <a:r>
              <a:rPr lang="en-US" dirty="0" smtClean="0"/>
              <a:t>Bible?</a:t>
            </a:r>
            <a:r>
              <a:rPr lang="en-US" sz="3600" dirty="0" smtClean="0">
                <a:latin typeface="Antenna Medium" panose="02000603000000020004" pitchFamily="2" charset="0"/>
              </a:rPr>
              <a:t> </a:t>
            </a:r>
            <a:endParaRPr lang="en-US" sz="3600" dirty="0">
              <a:latin typeface="Antenna Medium" panose="02000603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191" y="2611138"/>
            <a:ext cx="2539682" cy="25396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556" y="2571550"/>
            <a:ext cx="2302499" cy="25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ntenna Medium" panose="02000603000000020004" pitchFamily="2" charset="0"/>
              </a:rPr>
              <a:t>Our Topic for this month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We are going to learn about </a:t>
            </a:r>
            <a:r>
              <a:rPr lang="en-US" sz="3600" dirty="0" smtClean="0"/>
              <a:t>where our </a:t>
            </a:r>
            <a:r>
              <a:rPr lang="en-US" sz="3600" dirty="0"/>
              <a:t>faith comes from and then </a:t>
            </a:r>
            <a:r>
              <a:rPr lang="en-US" sz="3600" dirty="0" smtClean="0"/>
              <a:t>about Sacred </a:t>
            </a:r>
            <a:r>
              <a:rPr lang="en-US" sz="3600" dirty="0"/>
              <a:t>Scripture and why the Bible </a:t>
            </a:r>
            <a:r>
              <a:rPr lang="en-US" sz="3600" dirty="0" smtClean="0"/>
              <a:t>is important </a:t>
            </a:r>
            <a:r>
              <a:rPr lang="en-US" sz="3600" dirty="0"/>
              <a:t>for us.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188" y="3824084"/>
            <a:ext cx="2708359" cy="30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2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037" y="142387"/>
            <a:ext cx="2373923" cy="9595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smtClean="0"/>
              <a:t>Content</a:t>
            </a:r>
            <a:endParaRPr lang="en-US" sz="8000" dirty="0"/>
          </a:p>
        </p:txBody>
      </p:sp>
      <p:pic>
        <p:nvPicPr>
          <p:cNvPr id="6" name="dv8dHsxjLd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7543" y="1244357"/>
            <a:ext cx="7408194" cy="416710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94889" y="6253027"/>
            <a:ext cx="6002218" cy="120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5500" baseline="30000" dirty="0">
                <a:hlinkClick r:id="rId4"/>
              </a:rPr>
              <a:t>https://</a:t>
            </a:r>
            <a:r>
              <a:rPr lang="en-US" sz="5500" baseline="30000" dirty="0" smtClean="0">
                <a:hlinkClick r:id="rId4"/>
              </a:rPr>
              <a:t>youtu.be/dv8dHsxjLd8</a:t>
            </a:r>
            <a:endParaRPr lang="en-US" sz="5500" baseline="30000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ntenna Medium" panose="02000603000000020004" pitchFamily="2" charset="0"/>
              </a:rPr>
              <a:t>Family Conversation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your favorite </a:t>
            </a:r>
            <a:r>
              <a:rPr lang="en-US" b="1" dirty="0" smtClean="0"/>
              <a:t>story from </a:t>
            </a:r>
            <a:r>
              <a:rPr lang="en-US" b="1" dirty="0"/>
              <a:t>the Bible, and why is </a:t>
            </a:r>
            <a:r>
              <a:rPr lang="en-US" b="1" dirty="0" smtClean="0"/>
              <a:t>it your </a:t>
            </a:r>
            <a:r>
              <a:rPr lang="en-US" b="1" dirty="0"/>
              <a:t>favorite?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95" y="4001294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27982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581" y="0"/>
            <a:ext cx="2546838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ntenna Medium" panose="02000603000000020004" pitchFamily="2" charset="0"/>
              </a:rPr>
              <a:t>Mission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7" y="1561733"/>
            <a:ext cx="3042138" cy="2160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1. Introduce Mission </a:t>
            </a:r>
            <a:r>
              <a:rPr lang="en-US" b="1" baseline="30000" dirty="0" smtClean="0"/>
              <a:t>Activities</a:t>
            </a:r>
            <a:endParaRPr lang="en-US" baseline="30000" dirty="0"/>
          </a:p>
          <a:p>
            <a:pPr marL="0" indent="0">
              <a:buNone/>
            </a:pPr>
            <a:r>
              <a:rPr lang="en-US" baseline="30000" dirty="0"/>
              <a:t>Mission Activities are to be done at home during Week 2 and to be shared at the gathering of families on Week 3.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2581" y="1561733"/>
            <a:ext cx="3171092" cy="216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baseline="30000" dirty="0"/>
              <a:t>2. Explain </a:t>
            </a:r>
            <a:r>
              <a:rPr lang="en-US" b="1" baseline="30000" dirty="0" smtClean="0"/>
              <a:t>Activity</a:t>
            </a:r>
            <a:endParaRPr lang="en-US" baseline="30000" dirty="0"/>
          </a:p>
          <a:p>
            <a:pPr marL="0" indent="0">
              <a:buNone/>
            </a:pPr>
            <a:r>
              <a:rPr lang="en-US" sz="2000" dirty="0"/>
              <a:t>Watch one or both of the videos about the bible.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Answer the Family Faith Tree questions. </a:t>
            </a:r>
          </a:p>
          <a:p>
            <a:pPr marL="0" indent="0">
              <a:buNone/>
            </a:pPr>
            <a:r>
              <a:rPr lang="en-US" sz="2000" dirty="0" smtClean="0"/>
              <a:t>Etc. 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5754" y="1561733"/>
            <a:ext cx="3171092" cy="216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baseline="30000" dirty="0"/>
              <a:t>3. </a:t>
            </a:r>
            <a:r>
              <a:rPr lang="en-US" b="1" baseline="30000" dirty="0" smtClean="0"/>
              <a:t>Family Sharing</a:t>
            </a:r>
            <a:endParaRPr lang="en-US" baseline="30000" dirty="0"/>
          </a:p>
          <a:p>
            <a:pPr marL="0" indent="0">
              <a:buNone/>
            </a:pPr>
            <a:r>
              <a:rPr lang="en-US" sz="2000" dirty="0"/>
              <a:t>Be prepared to share with other families your answers to the questions.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>
                <a:latin typeface="Antenna Medium" panose="02000603000000020004" pitchFamily="2" charset="0"/>
              </a:rPr>
              <a:t>Review &amp; Close in Prayer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aseline="30000" dirty="0">
                <a:latin typeface="Adobe Garamond Pro" panose="02020502060506020403" pitchFamily="18" charset="0"/>
              </a:rPr>
              <a:t>Review briefly the goals of the lesson and remind everyone of the expectations for week 2 and 3. </a:t>
            </a:r>
          </a:p>
          <a:p>
            <a:pPr marL="0" indent="0">
              <a:buNone/>
            </a:pPr>
            <a:endParaRPr lang="en-US" sz="3200" baseline="30000" dirty="0" smtClean="0">
              <a:latin typeface="Adobe Garamond Pro" panose="02020502060506020403" pitchFamily="18" charset="0"/>
            </a:endParaRPr>
          </a:p>
          <a:p>
            <a:pPr marL="0" indent="0" algn="ctr">
              <a:buNone/>
            </a:pPr>
            <a:r>
              <a:rPr lang="en-US" sz="3200" b="1" baseline="30000" dirty="0" smtClean="0">
                <a:latin typeface="Adobe Garamond Pro" panose="02020502060506020403" pitchFamily="18" charset="0"/>
              </a:rPr>
              <a:t>Option </a:t>
            </a:r>
            <a:r>
              <a:rPr lang="en-US" sz="3200" b="1" baseline="30000" dirty="0">
                <a:latin typeface="Adobe Garamond Pro" panose="02020502060506020403" pitchFamily="18" charset="0"/>
              </a:rPr>
              <a:t>1</a:t>
            </a:r>
            <a:r>
              <a:rPr lang="en-US" sz="3200" baseline="30000" dirty="0">
                <a:latin typeface="Adobe Garamond Pro" panose="02020502060506020403" pitchFamily="18" charset="0"/>
              </a:rPr>
              <a:t>: Pray together the </a:t>
            </a:r>
            <a:r>
              <a:rPr lang="en-US" sz="3200" baseline="30000" dirty="0" smtClean="0">
                <a:latin typeface="Adobe Garamond Pro" panose="02020502060506020403" pitchFamily="18" charset="0"/>
                <a:hlinkClick r:id="rId2"/>
              </a:rPr>
              <a:t>Our Father</a:t>
            </a:r>
            <a:endParaRPr lang="en-US" sz="3200" baseline="30000" dirty="0">
              <a:latin typeface="Adobe Garamond Pro" panose="02020502060506020403" pitchFamily="18" charset="0"/>
            </a:endParaRPr>
          </a:p>
          <a:p>
            <a:pPr marL="0" indent="0" algn="ctr">
              <a:buNone/>
            </a:pPr>
            <a:endParaRPr lang="en-US" sz="3200" baseline="30000" dirty="0" smtClean="0">
              <a:latin typeface="Adobe Garamond Pro" panose="02020502060506020403" pitchFamily="18" charset="0"/>
            </a:endParaRPr>
          </a:p>
          <a:p>
            <a:pPr marL="0" indent="0" algn="ctr">
              <a:buNone/>
            </a:pPr>
            <a:r>
              <a:rPr lang="en-US" sz="3200" b="1" baseline="30000" dirty="0" smtClean="0">
                <a:latin typeface="Adobe Garamond Pro" panose="02020502060506020403" pitchFamily="18" charset="0"/>
              </a:rPr>
              <a:t>Option </a:t>
            </a:r>
            <a:r>
              <a:rPr lang="en-US" sz="3200" b="1" baseline="30000" dirty="0">
                <a:latin typeface="Adobe Garamond Pro" panose="02020502060506020403" pitchFamily="18" charset="0"/>
              </a:rPr>
              <a:t>2</a:t>
            </a:r>
            <a:r>
              <a:rPr lang="en-US" sz="3200" baseline="30000" dirty="0">
                <a:latin typeface="Adobe Garamond Pro" panose="02020502060506020403" pitchFamily="18" charset="0"/>
              </a:rPr>
              <a:t>: Lord Jesus, may you bless each of the families gathered together today. Help us to </a:t>
            </a:r>
          </a:p>
          <a:p>
            <a:pPr marL="0" indent="0" algn="ctr">
              <a:buNone/>
            </a:pPr>
            <a:r>
              <a:rPr lang="en-US" sz="3200" baseline="30000" dirty="0">
                <a:latin typeface="Adobe Garamond Pro" panose="02020502060506020403" pitchFamily="18" charset="0"/>
              </a:rPr>
              <a:t>continually grow closer to you. This we pray in Your Holy Name. Amen.</a:t>
            </a:r>
            <a:endParaRPr lang="en-US" sz="3200" dirty="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313</Words>
  <Application>Microsoft Office PowerPoint</Application>
  <PresentationFormat>Widescreen</PresentationFormat>
  <Paragraphs>42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Garamond Pro</vt:lpstr>
      <vt:lpstr>Antenna Black</vt:lpstr>
      <vt:lpstr>Antenna Medium</vt:lpstr>
      <vt:lpstr>Arial</vt:lpstr>
      <vt:lpstr>Calibri</vt:lpstr>
      <vt:lpstr>Calibri Light</vt:lpstr>
      <vt:lpstr>Office Theme</vt:lpstr>
      <vt:lpstr>Families Forming Disciples </vt:lpstr>
      <vt:lpstr>PowerPoint Presentation</vt:lpstr>
      <vt:lpstr>PowerPoint Presentation</vt:lpstr>
      <vt:lpstr>Which came first, the Church or the Bible? </vt:lpstr>
      <vt:lpstr>Our Topic for this month</vt:lpstr>
      <vt:lpstr>Content</vt:lpstr>
      <vt:lpstr>Family Conversation</vt:lpstr>
      <vt:lpstr>Mission</vt:lpstr>
      <vt:lpstr>Review &amp; Close in Prayer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30</cp:revision>
  <dcterms:created xsi:type="dcterms:W3CDTF">2020-07-27T17:11:20Z</dcterms:created>
  <dcterms:modified xsi:type="dcterms:W3CDTF">2021-08-09T17:43:53Z</dcterms:modified>
</cp:coreProperties>
</file>