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9" r:id="rId3"/>
    <p:sldId id="258" r:id="rId4"/>
    <p:sldId id="260" r:id="rId5"/>
    <p:sldId id="262" r:id="rId6"/>
    <p:sldId id="263" r:id="rId7"/>
    <p:sldId id="276" r:id="rId8"/>
    <p:sldId id="277" r:id="rId9"/>
    <p:sldId id="265" r:id="rId10"/>
    <p:sldId id="269" r:id="rId11"/>
    <p:sldId id="267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9B"/>
    <a:srgbClr val="BDB9D0"/>
    <a:srgbClr val="F1C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6327"/>
  </p:normalViewPr>
  <p:slideViewPr>
    <p:cSldViewPr snapToGrid="0" snapToObjects="1">
      <p:cViewPr varScale="1">
        <p:scale>
          <a:sx n="122" d="100"/>
          <a:sy n="122" d="100"/>
        </p:scale>
        <p:origin x="4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6D76-1243-A146-9D25-A1633450B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060B6-C59E-8C46-A609-B086C2F61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EB056-C0E9-8444-BF63-6F1B63A8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F227B-692B-AB4D-B195-E6C0C0CF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40473-D842-3D46-A1BD-D1B668B7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9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AC83-497B-3F4C-8529-5C4B84B5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EC95D-0187-A840-96C4-5E08F7883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C2A2-A06C-934D-BE12-DBA394D3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F5006-88E4-3947-A176-E6B909DC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E2464-DDF7-A74B-ABBF-6B11B5B1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9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7B101F-C9FD-4646-8042-C2FF40E75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30EA6-985B-2743-A932-31B58592B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C4698-17F4-BF49-81E4-935B609D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5EC41-13E6-D842-B8DE-685366F8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A0687-1DAF-1A4A-8509-7491420F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4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D8D1E-791A-2540-B413-1855BD3F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53302-7C47-2E47-9D55-87B9BA73C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C0BCF-EBD3-5C4E-8884-14E03AC2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2D73-39CD-7548-B6AD-2E6A52BC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9F5C1-6A47-D24E-A29E-417112E8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5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132F4-94A6-B449-A484-296E9DD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D2B90-5653-254A-A7B1-34973886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38745-1FC2-AB4A-B531-D0BB31F0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C055D-932E-2641-B6CB-91823B59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A445F-82A7-C74F-891E-A18C1124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8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2647-1C32-574D-AF5E-09AA9DDF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F3526-BA5C-4F4D-8C6F-B6EEE86D5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06F61-3A82-FF44-A2B6-41A03E56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2E0AE-9BD1-F948-A1A9-40A12719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69F60-12F1-3948-A839-70E37289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462A2-95C9-A24D-97A1-D976D32E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3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534D-6433-D84B-BC76-8410B36F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533C3-95A2-CF4B-A13E-E11F0F88C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CF2E7-D6EB-B94F-A2C1-03EF6276B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D5F79-C20E-8C41-B9E0-F6E41638A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68F26-B72A-154A-AD91-9B09412A6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F9AAF-027E-6D4F-BDAD-D635F9BF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DA64C-92A6-5040-B9C3-1AB21975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181ED-0C3E-624A-841A-9B1C49C5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2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F4E8-731E-2E4F-8B95-F29B7F95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D17B4-1400-EA47-9F14-0DF7CA0A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67CBC-F969-5341-9A51-6D6ED8EC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42510-2068-4F45-A972-02B2DF2B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7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6D228-7A7D-1C46-9AE8-A6A9A0FD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E90F2-C0D6-5840-8064-A0A5CE07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419A-3FF3-1143-A73E-F0587551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0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057B-AA82-AF47-B950-C4F2C7AB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1CFDF-5D3E-3F48-944D-FD3C8233B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BC54A-0DC0-A641-886A-0ACCA0F2D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18A33-222E-E248-926B-B8CAD81C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F212D-CC80-F148-A34D-68713BB0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A765A-C3FA-8E43-97B0-84D48E55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DA4F-C9D3-6D4C-BB44-EA9A3E0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C3C22F-406C-6C40-B7F5-28B939C58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0854E-1909-6D4E-8340-9986E8217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9FC37-084B-C749-8973-FFC86804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C95CE-E307-E540-B65C-FB116770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F4D72-B7CC-C54F-9AA5-E8FCBD6E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8EE2B-82C8-A744-A3D4-6B3628BC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CC14-20A0-C040-AF8B-59EC8AF9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B12A-8FDC-2C42-BCDC-D1294C393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8355-841A-F546-83D7-1F944305AFB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6F4EB-92FA-1D45-B292-F15666E9F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C3601-EED7-DD4B-B809-FA44A9164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06626-1B4D-3D4C-A30D-747A7FE0A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2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EGUjkNYaQk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EGUjkNYaQk?feature=oembed" TargetMode="Externa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06" y="-175260"/>
            <a:ext cx="12218305" cy="7193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4855" y="375511"/>
            <a:ext cx="10731062" cy="893445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6763" y="3373923"/>
            <a:ext cx="5361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baseline="30000" dirty="0">
                <a:solidFill>
                  <a:schemeClr val="bg1"/>
                </a:solidFill>
              </a:rPr>
              <a:t>Lección 9 – Semana 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5724" y="160511"/>
            <a:ext cx="10489324" cy="11084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FAMILIAS FORMANDO DISC</a:t>
            </a:r>
            <a:r>
              <a:rPr lang="en-US" sz="5400" b="1" cap="all" dirty="0"/>
              <a:t>í</a:t>
            </a:r>
            <a:r>
              <a:rPr lang="en-US" sz="5400" b="1" dirty="0"/>
              <a:t>PULOS</a:t>
            </a:r>
          </a:p>
        </p:txBody>
      </p:sp>
    </p:spTree>
    <p:extLst>
      <p:ext uri="{BB962C8B-B14F-4D97-AF65-F5344CB8AC3E}">
        <p14:creationId xmlns:p14="http://schemas.microsoft.com/office/powerpoint/2010/main" val="283766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003" y="3809017"/>
            <a:ext cx="6137848" cy="33479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6200" y="-216396"/>
            <a:ext cx="12268200" cy="1117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-2163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Contenido</a:t>
            </a:r>
            <a:endParaRPr lang="en-US" sz="36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" y="1386840"/>
            <a:ext cx="11430000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aseline="30000" dirty="0"/>
              <a:t>Somos la Iglesia, el Cuerpo de Cristo, así́ que cada uno de nosotros y cada familia </a:t>
            </a:r>
          </a:p>
          <a:p>
            <a:pPr algn="ctr"/>
            <a:r>
              <a:rPr lang="es-ES_tradnl" sz="3600" baseline="30000" dirty="0"/>
              <a:t>aquí  reunida tiene la misión de ser testigo de Jesús. </a:t>
            </a:r>
          </a:p>
          <a:p>
            <a:pPr algn="ctr"/>
            <a:endParaRPr lang="es-ES_tradnl" sz="3600" baseline="30000" dirty="0"/>
          </a:p>
          <a:p>
            <a:pPr algn="ctr"/>
            <a:r>
              <a:rPr lang="es-ES_tradnl" sz="4400" baseline="30000" dirty="0"/>
              <a:t>¿Cómo eres tu personalmente testigo de Jesús? </a:t>
            </a:r>
          </a:p>
          <a:p>
            <a:pPr algn="ctr"/>
            <a:r>
              <a:rPr lang="es-ES_tradnl" sz="4400" baseline="30000" dirty="0"/>
              <a:t>¿Cómo es su familia un testigo de Jesús?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13101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687535-5563-4646-A9A7-55C18023A2E7}"/>
              </a:ext>
            </a:extLst>
          </p:cNvPr>
          <p:cNvSpPr txBox="1"/>
          <p:nvPr/>
        </p:nvSpPr>
        <p:spPr>
          <a:xfrm>
            <a:off x="1645919" y="2083995"/>
            <a:ext cx="8819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3600" i="1" dirty="0"/>
              <a:t>Noche de Cine en familia </a:t>
            </a:r>
            <a:r>
              <a:rPr lang="es-ES_tradnl" sz="3600" dirty="0"/>
              <a:t>para ver los videos de Pentecostés.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_tradn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3600" dirty="0"/>
              <a:t>Juntos rezar por la venida y el derrame de la plenitud del Espíritu Santo en la vida de su familia.</a:t>
            </a:r>
            <a:endParaRPr lang="es-ES_tradnl" sz="36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268200" cy="1117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1039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Misión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724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4581"/>
          <a:stretch/>
        </p:blipFill>
        <p:spPr>
          <a:xfrm>
            <a:off x="-844" y="879636"/>
            <a:ext cx="12191999" cy="5970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44" y="0"/>
            <a:ext cx="12268200" cy="1117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1039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Oración Final</a:t>
            </a:r>
            <a:endParaRPr lang="en-US" sz="36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5562865"/>
            <a:ext cx="10864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</a:rPr>
              <a:t>Reunidos alrededor de  su espacios de oración, recen una década del Rosario y  juntos mediten sobre el Segundo Misterio Glorioso de la Ascensión de Jesús al Cielo.</a:t>
            </a:r>
            <a:endParaRPr lang="es-ES_tradn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1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75040"/>
            <a:ext cx="10058400" cy="67064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30B41-B0FF-7944-9C52-1DEFBE8F6834}"/>
              </a:ext>
            </a:extLst>
          </p:cNvPr>
          <p:cNvSpPr/>
          <p:nvPr/>
        </p:nvSpPr>
        <p:spPr>
          <a:xfrm>
            <a:off x="3647462" y="1253564"/>
            <a:ext cx="73880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Oración al Espíritu Santo </a:t>
            </a:r>
            <a:endParaRPr lang="es-ES_tradnl" sz="4400" dirty="0"/>
          </a:p>
          <a:p>
            <a:endParaRPr lang="es-ES_tradnl" sz="2400" dirty="0"/>
          </a:p>
          <a:p>
            <a:r>
              <a:rPr lang="es-ES_tradnl" sz="2400" dirty="0"/>
              <a:t>Ven, Espíritu Santo,</a:t>
            </a:r>
            <a:br>
              <a:rPr lang="es-ES_tradnl" sz="2400" dirty="0"/>
            </a:br>
            <a:r>
              <a:rPr lang="es-ES_tradnl" sz="2400" dirty="0"/>
              <a:t>llena los corazones de</a:t>
            </a:r>
            <a:br>
              <a:rPr lang="es-ES_tradnl" sz="2400" dirty="0"/>
            </a:br>
            <a:r>
              <a:rPr lang="es-ES_tradnl" sz="2400" dirty="0"/>
              <a:t>tus fieles, y enciende en ellos el fuego de tu amor.</a:t>
            </a:r>
            <a:br>
              <a:rPr lang="es-ES_tradnl" sz="2400" dirty="0"/>
            </a:br>
            <a:r>
              <a:rPr lang="es-ES_tradnl" sz="2400" dirty="0"/>
              <a:t>Envía tu Espíritu Creador,</a:t>
            </a:r>
            <a:br>
              <a:rPr lang="es-ES_tradnl" sz="2400" dirty="0"/>
            </a:br>
            <a:r>
              <a:rPr lang="es-ES_tradnl" sz="2400" dirty="0"/>
              <a:t>y renueva la faz de la tierra. </a:t>
            </a:r>
            <a:endParaRPr lang="es-ES_tradnl" sz="4400" dirty="0"/>
          </a:p>
          <a:p>
            <a:r>
              <a:rPr lang="es-ES_tradnl" sz="2400" dirty="0"/>
              <a:t>Oh, Dios, que has iluminado los corazones de tus hijos con la luz del Espíritu Santo; haznos dóciles a sus inspiraciones</a:t>
            </a:r>
            <a:br>
              <a:rPr lang="es-ES_tradnl" sz="2400" dirty="0"/>
            </a:br>
            <a:r>
              <a:rPr lang="es-ES_tradnl" sz="2400" dirty="0"/>
              <a:t>para gustar siempre el bien </a:t>
            </a:r>
            <a:endParaRPr lang="es-ES_tradnl" sz="4400" dirty="0"/>
          </a:p>
          <a:p>
            <a:r>
              <a:rPr lang="es-ES_tradnl" sz="2400" dirty="0"/>
              <a:t>y gozar de su consuelo. Por Cristo Nuestro Señor. </a:t>
            </a:r>
          </a:p>
          <a:p>
            <a:r>
              <a:rPr lang="es-ES_tradnl" sz="2400" dirty="0"/>
              <a:t>Amén. </a:t>
            </a:r>
            <a:endParaRPr lang="es-ES_tradnl" sz="4400" dirty="0"/>
          </a:p>
          <a:p>
            <a:br>
              <a:rPr lang="es-ES_tradnl" sz="2400" dirty="0"/>
            </a:br>
            <a:endParaRPr lang="es-ES_tradnl" sz="2400" dirty="0"/>
          </a:p>
        </p:txBody>
      </p:sp>
      <p:sp>
        <p:nvSpPr>
          <p:cNvPr id="4" name="Rectangle 3"/>
          <p:cNvSpPr/>
          <p:nvPr/>
        </p:nvSpPr>
        <p:spPr>
          <a:xfrm>
            <a:off x="-16428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83497" y="175040"/>
            <a:ext cx="6537082" cy="136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baseline="30000" dirty="0"/>
              <a:t>Oración Inicial</a:t>
            </a:r>
          </a:p>
        </p:txBody>
      </p:sp>
    </p:spTree>
    <p:extLst>
      <p:ext uri="{BB962C8B-B14F-4D97-AF65-F5344CB8AC3E}">
        <p14:creationId xmlns:p14="http://schemas.microsoft.com/office/powerpoint/2010/main" val="355251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51"/>
            <a:ext cx="12192000" cy="682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latin typeface="+mn-lt"/>
              </a:rPr>
              <a:t>Metas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E12D71-EFDE-CF44-BEFD-72F0C8FAC6D3}"/>
              </a:ext>
            </a:extLst>
          </p:cNvPr>
          <p:cNvSpPr/>
          <p:nvPr/>
        </p:nvSpPr>
        <p:spPr>
          <a:xfrm>
            <a:off x="1342768" y="1608069"/>
            <a:ext cx="10849232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aseline="30000" dirty="0"/>
              <a:t>Las familias reflexionarán sobre:</a:t>
            </a:r>
          </a:p>
          <a:p>
            <a:endParaRPr lang="es-ES_tradnl" sz="4000" baseline="30000" dirty="0"/>
          </a:p>
          <a:p>
            <a:pPr indent="-571500">
              <a:buFont typeface="Arial" panose="020B0604020202020204" pitchFamily="34" charset="0"/>
              <a:buChar char="•"/>
            </a:pPr>
            <a:r>
              <a:rPr lang="es-ES_tradnl" sz="4000" baseline="30000" dirty="0"/>
              <a:t>La Ascensión de Jesús, la misión que Él le dio a la Iglesia, así como la misión de su propia familia.</a:t>
            </a:r>
          </a:p>
          <a:p>
            <a:pPr indent="-571500">
              <a:buFont typeface="Arial" panose="020B0604020202020204" pitchFamily="34" charset="0"/>
              <a:buChar char="•"/>
            </a:pPr>
            <a:r>
              <a:rPr lang="es-ES_tradnl" sz="4000" baseline="30000" dirty="0"/>
              <a:t>La venida del Espíritu Santo en Pentecostés.</a:t>
            </a:r>
          </a:p>
          <a:p>
            <a:pPr indent="-571500">
              <a:buFont typeface="Arial" panose="020B0604020202020204" pitchFamily="34" charset="0"/>
              <a:buChar char="•"/>
            </a:pPr>
            <a:r>
              <a:rPr lang="es-ES_tradnl" sz="4000" baseline="30000" dirty="0"/>
              <a:t>Sus planes familiares </a:t>
            </a:r>
            <a:r>
              <a:rPr lang="es-ES_tradnl" sz="4000" i="1" baseline="30000" dirty="0"/>
              <a:t>Viviendo la Temporada de Pascua</a:t>
            </a:r>
            <a:endParaRPr lang="es-ES_tradnl" sz="16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2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17" y="1834457"/>
            <a:ext cx="12546604" cy="50235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6F3A0F-14A7-794D-ABA7-D957D7E8C505}"/>
              </a:ext>
            </a:extLst>
          </p:cNvPr>
          <p:cNvSpPr/>
          <p:nvPr/>
        </p:nvSpPr>
        <p:spPr>
          <a:xfrm>
            <a:off x="556099" y="1943657"/>
            <a:ext cx="110963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6600" baseline="30000" dirty="0"/>
              <a:t>¿Qué es lo que más te gusta de la primavera? ¿Qué es lo que menos te gusta de la primavera?</a:t>
            </a:r>
          </a:p>
          <a:p>
            <a:pPr algn="ctr"/>
            <a:r>
              <a:rPr lang="es-ES_tradnl" sz="6600" baseline="300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-29817" y="0"/>
            <a:ext cx="122682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>
                <a:latin typeface="+mn-lt"/>
              </a:rPr>
              <a:t>Rompehielos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7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346" b="9720"/>
          <a:stretch/>
        </p:blipFill>
        <p:spPr>
          <a:xfrm>
            <a:off x="-13302" y="-14990"/>
            <a:ext cx="12205301" cy="6865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C84949-FF17-2744-B4C9-0DEC17DA331F}"/>
              </a:ext>
            </a:extLst>
          </p:cNvPr>
          <p:cNvSpPr/>
          <p:nvPr/>
        </p:nvSpPr>
        <p:spPr>
          <a:xfrm>
            <a:off x="539262" y="797717"/>
            <a:ext cx="11306487" cy="583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8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Este año aprendimos muchas oraciones diferentes, incluidos el Rosario y la Coronilla de la Divina Misericordia. De todas las diferentes oraciones pronunciadas a lo largo </a:t>
            </a:r>
          </a:p>
          <a:p>
            <a:pPr algn="ctr"/>
            <a:r>
              <a:rPr lang="es-ES_tradnl" sz="8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este año, </a:t>
            </a:r>
          </a:p>
          <a:p>
            <a:pPr algn="ctr"/>
            <a:r>
              <a:rPr lang="es-ES_tradnl" sz="8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¿Cuál es tu favorita y por qué?</a:t>
            </a:r>
          </a:p>
        </p:txBody>
      </p:sp>
    </p:spTree>
    <p:extLst>
      <p:ext uri="{BB962C8B-B14F-4D97-AF65-F5344CB8AC3E}">
        <p14:creationId xmlns:p14="http://schemas.microsoft.com/office/powerpoint/2010/main" val="129110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210" y="1553757"/>
            <a:ext cx="4740071" cy="43450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DE95F2-6676-D840-88A6-FDD60B160EE5}"/>
              </a:ext>
            </a:extLst>
          </p:cNvPr>
          <p:cNvSpPr/>
          <p:nvPr/>
        </p:nvSpPr>
        <p:spPr>
          <a:xfrm>
            <a:off x="363416" y="1431762"/>
            <a:ext cx="72216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dirty="0"/>
              <a:t>Hoy hemos rezado juntos la poderosa Oración al Espíritu Santo porque vamos a reflexionar sobre lo que realmente significan el Segundo y el Tercer Misterio Glorioso del Rosario: la Ascensión de Jesús y la Venida del Espíritu Santo en Pentecostés.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817" y="-1"/>
            <a:ext cx="12268200" cy="12035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C06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>
                <a:latin typeface="+mn-lt"/>
              </a:rPr>
              <a:t>Tema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3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0"/>
            <a:ext cx="12268200" cy="1117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9144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Contenido</a:t>
            </a:r>
            <a:endParaRPr lang="en-US" sz="36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3810" y="1558977"/>
            <a:ext cx="8964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aseline="30000" dirty="0"/>
              <a:t>Leamos juntos, Lucas 24: 50-53, sobre la Ascensión</a:t>
            </a:r>
          </a:p>
          <a:p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255" y="1997383"/>
            <a:ext cx="5835227" cy="46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0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29698"/>
            <a:ext cx="12201992" cy="5935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268200" cy="1117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9144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Contenido</a:t>
            </a:r>
            <a:endParaRPr lang="en-US" sz="36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872" y="5756223"/>
            <a:ext cx="118122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aseline="30000" dirty="0"/>
              <a:t>Mateo 28: 18–20, La Gran Comisión, que son las instrucciones finales de Jesús a sus discípulos justo antes de ascender al cielo.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39912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135610-A65A-2646-BFFE-2CF2C7639E4D}"/>
              </a:ext>
            </a:extLst>
          </p:cNvPr>
          <p:cNvSpPr/>
          <p:nvPr/>
        </p:nvSpPr>
        <p:spPr>
          <a:xfrm>
            <a:off x="3569332" y="1069802"/>
            <a:ext cx="5053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dirty="0"/>
              <a:t>Niños Católicos - </a:t>
            </a:r>
            <a:r>
              <a:rPr lang="es-ES_tradnl" sz="2400" i="1" dirty="0"/>
              <a:t>¿Qué es la Ascensión? </a:t>
            </a:r>
          </a:p>
          <a:p>
            <a:pPr algn="ctr"/>
            <a:r>
              <a:rPr lang="es-ES_tradnl" sz="2400" dirty="0"/>
              <a:t>(pare en el minuto 1:43) </a:t>
            </a:r>
            <a:endParaRPr lang="es-ES_tradnl" sz="4000" dirty="0"/>
          </a:p>
          <a:p>
            <a:endParaRPr lang="en-US" sz="3200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" y="-398785"/>
            <a:ext cx="12268200" cy="11176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-398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Contenido</a:t>
            </a:r>
            <a:endParaRPr lang="en-US" sz="3600" b="1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5B70CE-3BC4-4546-8F70-32D4B27C3790}"/>
              </a:ext>
            </a:extLst>
          </p:cNvPr>
          <p:cNvSpPr/>
          <p:nvPr/>
        </p:nvSpPr>
        <p:spPr>
          <a:xfrm>
            <a:off x="4563368" y="5975177"/>
            <a:ext cx="3065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3"/>
              </a:rPr>
              <a:t>https://youtu.be/jEGUjkNYaQk</a:t>
            </a:r>
            <a:endParaRPr lang="es-ES_tradnl" dirty="0"/>
          </a:p>
          <a:p>
            <a:endParaRPr lang="es-ES_tradnl" dirty="0"/>
          </a:p>
        </p:txBody>
      </p:sp>
      <p:pic>
        <p:nvPicPr>
          <p:cNvPr id="6" name="Online Media 5" descr="Niños Católicos - ¿Qué es la Ascensión? Solemnidad de la Ascensión del Señor ciclo A">
            <a:hlinkClick r:id="" action="ppaction://media"/>
            <a:extLst>
              <a:ext uri="{FF2B5EF4-FFF2-40B4-BE49-F238E27FC236}">
                <a16:creationId xmlns:a16="http://schemas.microsoft.com/office/drawing/2014/main" id="{9F38F83D-A8AB-6143-89E1-5168BC9D2A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13903" y="2119760"/>
            <a:ext cx="6164657" cy="34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6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</TotalTime>
  <Words>431</Words>
  <Application>Microsoft Macintosh PowerPoint</Application>
  <PresentationFormat>Widescreen</PresentationFormat>
  <Paragraphs>44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Metas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Goals</dc:title>
  <dc:creator>Monica Oppermann</dc:creator>
  <cp:lastModifiedBy>Monica Oppermann</cp:lastModifiedBy>
  <cp:revision>55</cp:revision>
  <dcterms:created xsi:type="dcterms:W3CDTF">2020-12-01T16:41:27Z</dcterms:created>
  <dcterms:modified xsi:type="dcterms:W3CDTF">2021-04-19T17:24:17Z</dcterms:modified>
</cp:coreProperties>
</file>