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7" r:id="rId3"/>
    <p:sldId id="294" r:id="rId4"/>
    <p:sldId id="259" r:id="rId5"/>
    <p:sldId id="260" r:id="rId6"/>
    <p:sldId id="288" r:id="rId7"/>
    <p:sldId id="271" r:id="rId8"/>
    <p:sldId id="283" r:id="rId9"/>
    <p:sldId id="289" r:id="rId10"/>
    <p:sldId id="290" r:id="rId11"/>
    <p:sldId id="291" r:id="rId12"/>
    <p:sldId id="284" r:id="rId13"/>
    <p:sldId id="292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06/09/2024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fLbeBwlt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BfLbeBwltg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XlP5OcR_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hXlP5OcR_M?feature=oembed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1210-angel-transparent-backgroun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16138-jesus-christ-png-h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note-post-it-p%C3%A5minnelse-klistrelapp-14795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ile:Shamrock_svg.svg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omsaint/3572740135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 and person&#10;&#10;Description automatically generated">
            <a:extLst>
              <a:ext uri="{FF2B5EF4-FFF2-40B4-BE49-F238E27FC236}">
                <a16:creationId xmlns:a16="http://schemas.microsoft.com/office/drawing/2014/main" id="{4126BDFA-B4B2-025F-A60A-EDD7B03B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50"/>
          <a:stretch/>
        </p:blipFill>
        <p:spPr>
          <a:xfrm>
            <a:off x="-26154" y="0"/>
            <a:ext cx="12218154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3883" y="5416061"/>
            <a:ext cx="11203620" cy="1247386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LLAMADOS AL AMOR: LA AVENTURA DE LA VIDA EN CRISTO
Tema: La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age1image1042915136">
            <a:extLst>
              <a:ext uri="{FF2B5EF4-FFF2-40B4-BE49-F238E27FC236}">
                <a16:creationId xmlns:a16="http://schemas.microsoft.com/office/drawing/2014/main" id="{3B31BDFA-34F7-44BB-AE45-783E644E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5" y="1769701"/>
            <a:ext cx="6488396" cy="2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9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8159" y="131053"/>
            <a:ext cx="1698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RELOJ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8039" y="1009961"/>
            <a:ext cx="885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¿Qué son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ángeles</a:t>
            </a:r>
            <a:r>
              <a:rPr lang="en-US" sz="3200" dirty="0"/>
              <a:t>? para </a:t>
            </a:r>
            <a:r>
              <a:rPr lang="en-US" sz="3200" dirty="0" err="1"/>
              <a:t>los</a:t>
            </a:r>
            <a:r>
              <a:rPr lang="en-US" sz="3200" dirty="0"/>
              <a:t> niños </a:t>
            </a:r>
            <a:r>
              <a:rPr lang="en-US" sz="3200" dirty="0" err="1"/>
              <a:t>católicos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DE3E8-31AC-8A7D-B09A-72365494594D}"/>
              </a:ext>
            </a:extLst>
          </p:cNvPr>
          <p:cNvSpPr txBox="1"/>
          <p:nvPr/>
        </p:nvSpPr>
        <p:spPr>
          <a:xfrm>
            <a:off x="3320142" y="6366946"/>
            <a:ext cx="555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https://www.youtube.com/watch?v=dBfLbeBwltg</a:t>
            </a:r>
            <a:endParaRPr lang="en-US" dirty="0"/>
          </a:p>
        </p:txBody>
      </p:sp>
      <p:pic>
        <p:nvPicPr>
          <p:cNvPr id="7" name="Online Media 6" title="What are Angels? for Catholic kids">
            <a:hlinkClick r:id="" action="ppaction://media"/>
            <a:extLst>
              <a:ext uri="{FF2B5EF4-FFF2-40B4-BE49-F238E27FC236}">
                <a16:creationId xmlns:a16="http://schemas.microsoft.com/office/drawing/2014/main" id="{3AEDB5B5-BC77-76A1-8EF8-7170750040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4555" y="1594736"/>
            <a:ext cx="8362885" cy="4721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C7045E-D6F8-3C27-E420-4826F63132E9}"/>
              </a:ext>
            </a:extLst>
          </p:cNvPr>
          <p:cNvSpPr txBox="1"/>
          <p:nvPr/>
        </p:nvSpPr>
        <p:spPr>
          <a:xfrm>
            <a:off x="10523956" y="3207026"/>
            <a:ext cx="1232452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 ingles,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activar subtítulos en español</a:t>
            </a:r>
          </a:p>
        </p:txBody>
      </p:sp>
    </p:spTree>
    <p:extLst>
      <p:ext uri="{BB962C8B-B14F-4D97-AF65-F5344CB8AC3E}">
        <p14:creationId xmlns:p14="http://schemas.microsoft.com/office/powerpoint/2010/main" val="11170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8159" y="131053"/>
            <a:ext cx="2015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WATCH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8039" y="1009961"/>
            <a:ext cx="885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Revelation 12:7-9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DE3E8-31AC-8A7D-B09A-72365494594D}"/>
              </a:ext>
            </a:extLst>
          </p:cNvPr>
          <p:cNvSpPr txBox="1"/>
          <p:nvPr/>
        </p:nvSpPr>
        <p:spPr>
          <a:xfrm>
            <a:off x="3320142" y="6366946"/>
            <a:ext cx="555171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https://www.youtube.com/watch?v=jhXlP5OcR_M</a:t>
            </a:r>
            <a:endParaRPr lang="en-US" sz="18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nline Media 5" title="St. Michael the Archangel - Homily for Kids // September 29, 2021">
            <a:hlinkClick r:id="" action="ppaction://media"/>
            <a:extLst>
              <a:ext uri="{FF2B5EF4-FFF2-40B4-BE49-F238E27FC236}">
                <a16:creationId xmlns:a16="http://schemas.microsoft.com/office/drawing/2014/main" id="{34A13A47-F433-0195-2158-5376BFF2D0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1934" y="1533181"/>
            <a:ext cx="8368131" cy="4724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216C2-1206-2E31-D0BF-154AE16F2771}"/>
              </a:ext>
            </a:extLst>
          </p:cNvPr>
          <p:cNvSpPr txBox="1"/>
          <p:nvPr/>
        </p:nvSpPr>
        <p:spPr>
          <a:xfrm>
            <a:off x="10523956" y="3207026"/>
            <a:ext cx="1232452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 ingles,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activar subtítulos en español</a:t>
            </a:r>
          </a:p>
        </p:txBody>
      </p:sp>
    </p:spTree>
    <p:extLst>
      <p:ext uri="{BB962C8B-B14F-4D97-AF65-F5344CB8AC3E}">
        <p14:creationId xmlns:p14="http://schemas.microsoft.com/office/powerpoint/2010/main" val="12188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ainting of a person with wings&#10;&#10;Description automatically generated">
            <a:extLst>
              <a:ext uri="{FF2B5EF4-FFF2-40B4-BE49-F238E27FC236}">
                <a16:creationId xmlns:a16="http://schemas.microsoft.com/office/drawing/2014/main" id="{615B2E3C-A9C8-6C75-FF2D-6E3368B8C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28045">
            <a:off x="7268547" y="745491"/>
            <a:ext cx="5529553" cy="6427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447" y="154541"/>
            <a:ext cx="6470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CONVERSACIÓN FAMILIAR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35" y="1233065"/>
            <a:ext cx="71826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Cada</a:t>
            </a:r>
            <a:r>
              <a:rPr lang="en-US" sz="3200" b="1" dirty="0"/>
              <a:t> persona </a:t>
            </a:r>
            <a:r>
              <a:rPr lang="en-US" sz="3200" b="1" dirty="0" err="1"/>
              <a:t>tiene</a:t>
            </a:r>
            <a:r>
              <a:rPr lang="en-US" sz="3200" b="1" dirty="0"/>
              <a:t> un </a:t>
            </a:r>
            <a:r>
              <a:rPr lang="en-US" sz="3200" b="1" dirty="0" err="1"/>
              <a:t>ángel</a:t>
            </a:r>
            <a:r>
              <a:rPr lang="en-US" sz="3200" b="1" dirty="0"/>
              <a:t> de la </a:t>
            </a:r>
            <a:r>
              <a:rPr lang="en-US" sz="3200" b="1" dirty="0" err="1"/>
              <a:t>guarda</a:t>
            </a:r>
            <a:r>
              <a:rPr lang="en-US" sz="3200" b="1" dirty="0"/>
              <a:t>.</a:t>
            </a:r>
            <a:endParaRPr lang="en-US" dirty="0"/>
          </a:p>
          <a:p>
            <a:pPr lvl="0" algn="ctr"/>
            <a:r>
              <a:rPr lang="en-US" sz="2000" dirty="0"/>
              <a:t>¿Le </a:t>
            </a:r>
            <a:r>
              <a:rPr lang="en-US" sz="2000" dirty="0" err="1"/>
              <a:t>pides</a:t>
            </a:r>
            <a:r>
              <a:rPr lang="en-US" sz="2000" dirty="0"/>
              <a:t> </a:t>
            </a:r>
            <a:r>
              <a:rPr lang="en-US" sz="2000" dirty="0" err="1"/>
              <a:t>ayuda</a:t>
            </a:r>
            <a:r>
              <a:rPr lang="en-US" sz="2000" dirty="0"/>
              <a:t> a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ángel</a:t>
            </a:r>
            <a:r>
              <a:rPr lang="en-US" sz="2000" dirty="0"/>
              <a:t> de la </a:t>
            </a:r>
            <a:r>
              <a:rPr lang="en-US" sz="2000" dirty="0" err="1"/>
              <a:t>guarda</a:t>
            </a:r>
            <a:r>
              <a:rPr lang="en-US" sz="2000" dirty="0"/>
              <a:t>?</a:t>
            </a:r>
          </a:p>
          <a:p>
            <a:pPr lvl="0" algn="ctr"/>
            <a:endParaRPr lang="en-US" sz="2000" dirty="0"/>
          </a:p>
          <a:p>
            <a:pPr lvl="0" algn="ctr"/>
            <a:r>
              <a:rPr lang="en-US" sz="2000" dirty="0"/>
              <a:t>¿</a:t>
            </a:r>
            <a:r>
              <a:rPr lang="en-US" sz="2000" dirty="0" err="1"/>
              <a:t>Tienes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historia</a:t>
            </a:r>
            <a:r>
              <a:rPr lang="en-US" sz="2000" dirty="0"/>
              <a:t> </a:t>
            </a:r>
            <a:r>
              <a:rPr lang="en-US" sz="2000" dirty="0" err="1"/>
              <a:t>favorita</a:t>
            </a:r>
            <a:r>
              <a:rPr lang="en-US" sz="2000" dirty="0"/>
              <a:t> </a:t>
            </a:r>
            <a:r>
              <a:rPr lang="en-US" sz="2000" dirty="0" err="1"/>
              <a:t>acerca</a:t>
            </a:r>
            <a:r>
              <a:rPr lang="en-US" sz="2000" dirty="0"/>
              <a:t> de un </a:t>
            </a:r>
            <a:r>
              <a:rPr lang="en-US" sz="2000" dirty="0" err="1"/>
              <a:t>ángel</a:t>
            </a:r>
            <a:r>
              <a:rPr lang="en-US" sz="2000" dirty="0"/>
              <a:t>, </a:t>
            </a:r>
            <a:r>
              <a:rPr lang="en-US" sz="2000" dirty="0" err="1"/>
              <a:t>tal</a:t>
            </a:r>
            <a:r>
              <a:rPr lang="en-US" sz="2000" dirty="0"/>
              <a:t> vez de la Biblia, 
¿O de un santo?</a:t>
            </a:r>
          </a:p>
          <a:p>
            <a:pPr lvl="0" algn="ctr"/>
            <a:endParaRPr lang="en-US" sz="2000" dirty="0"/>
          </a:p>
          <a:p>
            <a:pPr lvl="0" algn="ctr"/>
            <a:r>
              <a:rPr lang="en-US" sz="2000" dirty="0"/>
              <a:t>El </a:t>
            </a:r>
            <a:r>
              <a:rPr lang="en-US" sz="2000" dirty="0" err="1"/>
              <a:t>nombre</a:t>
            </a:r>
            <a:r>
              <a:rPr lang="en-US" sz="2000" dirty="0"/>
              <a:t> Miguel </a:t>
            </a:r>
            <a:r>
              <a:rPr lang="en-US" sz="2000" dirty="0" err="1"/>
              <a:t>significa</a:t>
            </a:r>
            <a:r>
              <a:rPr lang="en-US" sz="2000" dirty="0"/>
              <a:t>: "¿Quién es </a:t>
            </a:r>
            <a:r>
              <a:rPr lang="en-US" sz="2000" dirty="0" err="1"/>
              <a:t>como</a:t>
            </a:r>
            <a:r>
              <a:rPr lang="en-US" sz="2000" dirty="0"/>
              <a:t> Dios?" Miguel </a:t>
            </a:r>
            <a:r>
              <a:rPr lang="en-US" sz="2000" dirty="0" err="1"/>
              <a:t>hizo</a:t>
            </a:r>
            <a:r>
              <a:rPr lang="en-US" sz="2000" dirty="0"/>
              <a:t> esta </a:t>
            </a:r>
            <a:r>
              <a:rPr lang="en-US" sz="2000" dirty="0" err="1"/>
              <a:t>pregunta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ángeles</a:t>
            </a:r>
            <a:r>
              <a:rPr lang="en-US" sz="2000" dirty="0"/>
              <a:t> </a:t>
            </a:r>
            <a:r>
              <a:rPr lang="en-US" sz="2000" dirty="0" err="1"/>
              <a:t>cuando</a:t>
            </a:r>
            <a:r>
              <a:rPr lang="en-US" sz="2000" dirty="0"/>
              <a:t> </a:t>
            </a:r>
            <a:r>
              <a:rPr lang="en-US" sz="2000" dirty="0" err="1"/>
              <a:t>estaba</a:t>
            </a:r>
            <a:r>
              <a:rPr lang="en-US" sz="2000" dirty="0"/>
              <a:t> </a:t>
            </a:r>
            <a:r>
              <a:rPr lang="en-US" sz="2000" dirty="0" err="1"/>
              <a:t>tratando</a:t>
            </a:r>
            <a:r>
              <a:rPr lang="en-US" sz="2000" dirty="0"/>
              <a:t> de </a:t>
            </a:r>
            <a:r>
              <a:rPr lang="en-US" sz="2000" dirty="0" err="1"/>
              <a:t>convencer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ángeles</a:t>
            </a:r>
            <a:r>
              <a:rPr lang="en-US" sz="2000" dirty="0"/>
              <a:t> en </a:t>
            </a:r>
            <a:r>
              <a:rPr lang="en-US" sz="2000" dirty="0" err="1"/>
              <a:t>el</a:t>
            </a:r>
            <a:r>
              <a:rPr lang="en-US" sz="2000" dirty="0"/>
              <a:t> Cielo de que se </a:t>
            </a:r>
            <a:r>
              <a:rPr lang="en-US" sz="2000" dirty="0" err="1"/>
              <a:t>quedaran</a:t>
            </a:r>
            <a:r>
              <a:rPr lang="en-US" sz="2000" dirty="0"/>
              <a:t> con Dios y no se </a:t>
            </a:r>
            <a:r>
              <a:rPr lang="en-US" sz="2000" dirty="0" err="1"/>
              <a:t>pusieran</a:t>
            </a:r>
            <a:r>
              <a:rPr lang="en-US" sz="2000" dirty="0"/>
              <a:t> del </a:t>
            </a:r>
            <a:r>
              <a:rPr lang="en-US" sz="2000" dirty="0" err="1"/>
              <a:t>lado</a:t>
            </a:r>
            <a:r>
              <a:rPr lang="en-US" sz="2000" dirty="0"/>
              <a:t> de Lucifer.</a:t>
            </a:r>
          </a:p>
          <a:p>
            <a:pPr lvl="0" algn="ctr"/>
            <a:endParaRPr lang="en-US" sz="2000" dirty="0"/>
          </a:p>
          <a:p>
            <a:pPr lvl="0" algn="ctr"/>
            <a:r>
              <a:rPr lang="en-US" sz="2000" dirty="0"/>
              <a:t>¿</a:t>
            </a:r>
            <a:r>
              <a:rPr lang="en-US" sz="2000" dirty="0" err="1"/>
              <a:t>Cuáles</a:t>
            </a:r>
            <a:r>
              <a:rPr lang="en-US" sz="2000" dirty="0"/>
              <a:t> son </a:t>
            </a:r>
            <a:r>
              <a:rPr lang="en-US" sz="2000" dirty="0" err="1"/>
              <a:t>algunas</a:t>
            </a:r>
            <a:r>
              <a:rPr lang="en-US" sz="2000" dirty="0"/>
              <a:t> de las </a:t>
            </a:r>
            <a:r>
              <a:rPr lang="en-US" sz="2000" dirty="0" err="1"/>
              <a:t>cualidades</a:t>
            </a:r>
            <a:r>
              <a:rPr lang="en-US" sz="2000" dirty="0"/>
              <a:t> de Dios que lo </a:t>
            </a:r>
            <a:r>
              <a:rPr lang="en-US" sz="2000" dirty="0" err="1"/>
              <a:t>hacen</a:t>
            </a:r>
            <a:r>
              <a:rPr lang="en-US" sz="2000" dirty="0"/>
              <a:t> </a:t>
            </a:r>
            <a:r>
              <a:rPr lang="en-US" sz="2000" dirty="0" err="1"/>
              <a:t>diferente</a:t>
            </a:r>
            <a:r>
              <a:rPr lang="en-US" sz="2000" dirty="0"/>
              <a:t> de </a:t>
            </a:r>
            <a:r>
              <a:rPr lang="en-US" sz="2000" dirty="0" err="1"/>
              <a:t>cualquier</a:t>
            </a:r>
            <a:r>
              <a:rPr lang="en-US" sz="2000" dirty="0"/>
              <a:t> </a:t>
            </a:r>
            <a:r>
              <a:rPr lang="en-US" sz="2000" dirty="0" err="1"/>
              <a:t>otra</a:t>
            </a:r>
            <a:r>
              <a:rPr lang="en-US" sz="2000" dirty="0"/>
              <a:t> persona? ¿Con qué le </a:t>
            </a:r>
            <a:r>
              <a:rPr lang="en-US" sz="2000" dirty="0" err="1"/>
              <a:t>pedirías</a:t>
            </a:r>
            <a:r>
              <a:rPr lang="en-US" sz="2000" dirty="0"/>
              <a:t> a San Miguel </a:t>
            </a:r>
            <a:r>
              <a:rPr lang="en-US" sz="2000" dirty="0" err="1"/>
              <a:t>Arcángel</a:t>
            </a:r>
            <a:r>
              <a:rPr lang="en-US" sz="2000" dirty="0"/>
              <a:t> que te </a:t>
            </a:r>
            <a:r>
              <a:rPr lang="en-US" sz="2000" dirty="0" err="1"/>
              <a:t>ayude</a:t>
            </a:r>
            <a:r>
              <a:rPr lang="en-US" sz="2000" dirty="0"/>
              <a:t> a </a:t>
            </a:r>
            <a:r>
              <a:rPr lang="en-US" sz="2000" dirty="0" err="1"/>
              <a:t>ti</a:t>
            </a:r>
            <a:r>
              <a:rPr lang="en-US" sz="2000" dirty="0"/>
              <a:t> y a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familia</a:t>
            </a:r>
            <a:r>
              <a:rPr lang="en-US" sz="2000" dirty="0"/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631" y="130007"/>
            <a:ext cx="3826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ORACIÓN FINAL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6903" y="1164748"/>
            <a:ext cx="6348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San Miguel </a:t>
            </a:r>
            <a:r>
              <a:rPr lang="en-US" sz="3200" dirty="0" err="1"/>
              <a:t>Arcángel</a:t>
            </a:r>
            <a:r>
              <a:rPr lang="en-US" sz="3200" dirty="0"/>
              <a:t>, </a:t>
            </a:r>
            <a:r>
              <a:rPr lang="en-US" sz="3200" dirty="0" err="1"/>
              <a:t>defiéndenos</a:t>
            </a:r>
            <a:r>
              <a:rPr lang="en-US" sz="3200" dirty="0"/>
              <a:t> en la </a:t>
            </a:r>
            <a:r>
              <a:rPr lang="en-US" sz="3200" dirty="0" err="1"/>
              <a:t>batalla</a:t>
            </a:r>
            <a:r>
              <a:rPr lang="en-US" sz="3200" dirty="0"/>
              <a:t>, </a:t>
            </a:r>
            <a:r>
              <a:rPr lang="en-US" sz="3200" dirty="0" err="1"/>
              <a:t>sé</a:t>
            </a:r>
            <a:r>
              <a:rPr lang="en-US" sz="3200" dirty="0"/>
              <a:t>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protección</a:t>
            </a:r>
            <a:r>
              <a:rPr lang="en-US" sz="3200" dirty="0"/>
              <a:t> contra la </a:t>
            </a:r>
            <a:r>
              <a:rPr lang="en-US" sz="3200" dirty="0" err="1"/>
              <a:t>maldad</a:t>
            </a:r>
            <a:r>
              <a:rPr lang="en-US" sz="3200" dirty="0"/>
              <a:t> y las </a:t>
            </a:r>
            <a:r>
              <a:rPr lang="en-US" sz="3200" dirty="0" err="1"/>
              <a:t>asechanzas</a:t>
            </a:r>
            <a:r>
              <a:rPr lang="en-US" sz="3200" dirty="0"/>
              <a:t> del </a:t>
            </a:r>
            <a:r>
              <a:rPr lang="en-US" sz="3200" dirty="0" err="1"/>
              <a:t>demonio</a:t>
            </a:r>
            <a:r>
              <a:rPr lang="en-US" sz="3200" dirty="0"/>
              <a:t>. Que Dios lo </a:t>
            </a:r>
            <a:r>
              <a:rPr lang="en-US" sz="3200" dirty="0" err="1"/>
              <a:t>reprenda</a:t>
            </a:r>
            <a:r>
              <a:rPr lang="en-US" sz="3200" dirty="0"/>
              <a:t>, lo </a:t>
            </a:r>
            <a:r>
              <a:rPr lang="en-US" sz="3200" dirty="0" err="1"/>
              <a:t>pedimos</a:t>
            </a:r>
            <a:r>
              <a:rPr lang="en-US" sz="3200" dirty="0"/>
              <a:t> </a:t>
            </a:r>
            <a:r>
              <a:rPr lang="en-US" sz="3200" dirty="0" err="1"/>
              <a:t>humildemente</a:t>
            </a:r>
            <a:r>
              <a:rPr lang="en-US" sz="3200" dirty="0"/>
              <a:t>; y </a:t>
            </a:r>
            <a:r>
              <a:rPr lang="en-US" sz="3200" dirty="0" err="1"/>
              <a:t>tú</a:t>
            </a:r>
            <a:r>
              <a:rPr lang="en-US" sz="3200" dirty="0"/>
              <a:t>, oh Príncipe de las </a:t>
            </a:r>
            <a:r>
              <a:rPr lang="en-US" sz="3200" dirty="0" err="1"/>
              <a:t>huestes</a:t>
            </a:r>
            <a:r>
              <a:rPr lang="en-US" sz="3200" dirty="0"/>
              <a:t> </a:t>
            </a:r>
            <a:r>
              <a:rPr lang="en-US" sz="3200" dirty="0" err="1"/>
              <a:t>celestiales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poder</a:t>
            </a:r>
            <a:r>
              <a:rPr lang="en-US" sz="3200" dirty="0"/>
              <a:t> de Dios, </a:t>
            </a:r>
            <a:r>
              <a:rPr lang="en-US" sz="3200" dirty="0" err="1"/>
              <a:t>arrojas</a:t>
            </a:r>
            <a:r>
              <a:rPr lang="en-US" sz="3200" dirty="0"/>
              <a:t> al </a:t>
            </a:r>
            <a:r>
              <a:rPr lang="en-US" sz="3200" dirty="0" err="1"/>
              <a:t>infierno</a:t>
            </a:r>
            <a:r>
              <a:rPr lang="en-US" sz="3200" dirty="0"/>
              <a:t> a </a:t>
            </a:r>
            <a:r>
              <a:rPr lang="en-US" sz="3200" dirty="0" err="1"/>
              <a:t>Satanás</a:t>
            </a:r>
            <a:r>
              <a:rPr lang="en-US" sz="3200" dirty="0"/>
              <a:t> y a todos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espíritus</a:t>
            </a:r>
            <a:r>
              <a:rPr lang="en-US" sz="3200" dirty="0"/>
              <a:t> </a:t>
            </a:r>
            <a:r>
              <a:rPr lang="en-US" sz="3200" dirty="0" err="1"/>
              <a:t>malignos</a:t>
            </a:r>
            <a:r>
              <a:rPr lang="en-US" sz="3200" dirty="0"/>
              <a:t> que </a:t>
            </a:r>
            <a:r>
              <a:rPr lang="en-US" sz="3200" dirty="0" err="1"/>
              <a:t>merodean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mundo</a:t>
            </a:r>
            <a:r>
              <a:rPr lang="en-US" sz="3200" dirty="0"/>
              <a:t> </a:t>
            </a:r>
            <a:r>
              <a:rPr lang="en-US" sz="3200" dirty="0" err="1"/>
              <a:t>buscando</a:t>
            </a:r>
            <a:r>
              <a:rPr lang="en-US" sz="3200" dirty="0"/>
              <a:t> la </a:t>
            </a:r>
            <a:r>
              <a:rPr lang="en-US" sz="3200" dirty="0" err="1"/>
              <a:t>ruina</a:t>
            </a:r>
            <a:r>
              <a:rPr lang="en-US" sz="3200" dirty="0"/>
              <a:t> de las almas. </a:t>
            </a:r>
            <a:r>
              <a:rPr lang="en-US" sz="3200" dirty="0" err="1"/>
              <a:t>Amén</a:t>
            </a:r>
            <a:r>
              <a:rPr lang="en-US" sz="3200" dirty="0"/>
              <a:t>.</a:t>
            </a:r>
            <a:endParaRPr lang="en-US" sz="8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painting of a person with wings and scales&#10;&#10;Description automatically generated">
            <a:extLst>
              <a:ext uri="{FF2B5EF4-FFF2-40B4-BE49-F238E27FC236}">
                <a16:creationId xmlns:a16="http://schemas.microsoft.com/office/drawing/2014/main" id="{B8B5D73C-23A8-11A5-B3E3-6C5ECB16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43783"/>
            <a:ext cx="5251045" cy="68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person and person&#10;&#10;Description automatically generated">
            <a:extLst>
              <a:ext uri="{FF2B5EF4-FFF2-40B4-BE49-F238E27FC236}">
                <a16:creationId xmlns:a16="http://schemas.microsoft.com/office/drawing/2014/main" id="{4126BDFA-B4B2-025F-A60A-EDD7B03B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54" y="0"/>
            <a:ext cx="12218154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23734" y="3515878"/>
            <a:ext cx="5518378" cy="3111759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DE LA SANTÍSIMA TRINIDAD: 
La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 es Familia
Dios es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Comunión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Personas
Dios es Amor 
Cielo y Tierra 
El don de la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
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caídos</a:t>
            </a:r>
            <a:endParaRPr lang="en-US" dirty="0"/>
          </a:p>
        </p:txBody>
      </p:sp>
      <p:pic>
        <p:nvPicPr>
          <p:cNvPr id="3" name="Picture 2" descr="page1image1042915136">
            <a:extLst>
              <a:ext uri="{FF2B5EF4-FFF2-40B4-BE49-F238E27FC236}">
                <a16:creationId xmlns:a16="http://schemas.microsoft.com/office/drawing/2014/main" id="{462652BD-86ED-8664-C2EC-617CF8F9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72" y="466994"/>
            <a:ext cx="8488681" cy="2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2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Opening Prayer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2CB7D4-CABB-5C92-B5EB-C7573364CA9E}"/>
              </a:ext>
            </a:extLst>
          </p:cNvPr>
          <p:cNvSpPr/>
          <p:nvPr/>
        </p:nvSpPr>
        <p:spPr>
          <a:xfrm>
            <a:off x="275" y="-39552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97B615-24FC-3BE7-6DE6-BE90E7425532}"/>
              </a:ext>
            </a:extLst>
          </p:cNvPr>
          <p:cNvSpPr txBox="1">
            <a:spLocks/>
          </p:cNvSpPr>
          <p:nvPr/>
        </p:nvSpPr>
        <p:spPr>
          <a:xfrm>
            <a:off x="2935897" y="1926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ORACIÓN INICIAL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7DE29-A772-7256-9A91-1C6CA21805D7}"/>
              </a:ext>
            </a:extLst>
          </p:cNvPr>
          <p:cNvSpPr/>
          <p:nvPr/>
        </p:nvSpPr>
        <p:spPr>
          <a:xfrm>
            <a:off x="216601" y="1371545"/>
            <a:ext cx="613119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/>
              <a:t>Señor</a:t>
            </a:r>
            <a:r>
              <a:rPr lang="en-US" sz="2600" dirty="0"/>
              <a:t> </a:t>
            </a:r>
            <a:r>
              <a:rPr lang="en-US" sz="2600" dirty="0" err="1"/>
              <a:t>Jesucristo</a:t>
            </a:r>
            <a:r>
              <a:rPr lang="en-US" sz="2600" dirty="0"/>
              <a:t>,</a:t>
            </a:r>
          </a:p>
          <a:p>
            <a:r>
              <a:rPr lang="en-US" sz="2600" dirty="0"/>
              <a:t>Te </a:t>
            </a:r>
            <a:r>
              <a:rPr lang="en-US" sz="2600" dirty="0" err="1"/>
              <a:t>encomendamos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bendición</a:t>
            </a:r>
            <a:r>
              <a:rPr lang="en-US" sz="2600" dirty="0"/>
              <a:t> y </a:t>
            </a:r>
            <a:r>
              <a:rPr lang="en-US" sz="2600" dirty="0" err="1"/>
              <a:t>protección</a:t>
            </a:r>
            <a:r>
              <a:rPr lang="en-US" sz="2600" dirty="0"/>
              <a:t>. </a:t>
            </a:r>
          </a:p>
          <a:p>
            <a:endParaRPr lang="en-US" sz="2600" dirty="0"/>
          </a:p>
          <a:p>
            <a:r>
              <a:rPr lang="en-US" sz="2600" dirty="0"/>
              <a:t>Te </a:t>
            </a:r>
            <a:r>
              <a:rPr lang="en-US" sz="2600" dirty="0" err="1"/>
              <a:t>amamos</a:t>
            </a:r>
            <a:r>
              <a:rPr lang="en-US" sz="2600" dirty="0"/>
              <a:t> </a:t>
            </a:r>
            <a:r>
              <a:rPr lang="en-US" sz="2600" dirty="0" err="1"/>
              <a:t>Señor</a:t>
            </a:r>
            <a:r>
              <a:rPr lang="en-US" sz="2600" dirty="0"/>
              <a:t> Jesús con todo </a:t>
            </a:r>
            <a:r>
              <a:rPr lang="en-US" sz="2600" dirty="0" err="1"/>
              <a:t>nuestro</a:t>
            </a:r>
            <a:r>
              <a:rPr lang="en-US" sz="2600" dirty="0"/>
              <a:t> </a:t>
            </a:r>
            <a:r>
              <a:rPr lang="en-US" sz="2600" dirty="0" err="1"/>
              <a:t>corazón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que </a:t>
            </a:r>
            <a:r>
              <a:rPr lang="en-US" sz="2600" dirty="0" err="1"/>
              <a:t>ayudes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a ser </a:t>
            </a:r>
            <a:r>
              <a:rPr lang="en-US" sz="2600" dirty="0" err="1"/>
              <a:t>más</a:t>
            </a:r>
            <a:r>
              <a:rPr lang="en-US" sz="2600" dirty="0"/>
              <a:t> </a:t>
            </a:r>
            <a:r>
              <a:rPr lang="en-US" sz="2600" dirty="0" err="1"/>
              <a:t>como</a:t>
            </a:r>
            <a:r>
              <a:rPr lang="en-US" sz="2600" dirty="0"/>
              <a:t> la Sagrada Familia.</a:t>
            </a:r>
          </a:p>
          <a:p>
            <a:endParaRPr lang="en-US" sz="2600" dirty="0"/>
          </a:p>
          <a:p>
            <a:r>
              <a:rPr lang="en-US" sz="2600" dirty="0" err="1"/>
              <a:t>Ayúdanos</a:t>
            </a:r>
            <a:r>
              <a:rPr lang="en-US" sz="2600" dirty="0"/>
              <a:t> a ser </a:t>
            </a:r>
            <a:r>
              <a:rPr lang="en-US" sz="2600" dirty="0" err="1"/>
              <a:t>amables</a:t>
            </a:r>
            <a:r>
              <a:rPr lang="en-US" sz="2600" dirty="0"/>
              <a:t>, amorosos y </a:t>
            </a:r>
            <a:r>
              <a:rPr lang="en-US" sz="2600" dirty="0" err="1"/>
              <a:t>pacientes</a:t>
            </a:r>
            <a:r>
              <a:rPr lang="en-US" sz="2600" dirty="0"/>
              <a:t> </a:t>
            </a:r>
            <a:r>
              <a:rPr lang="en-US" sz="2600" dirty="0" err="1"/>
              <a:t>unos</a:t>
            </a:r>
            <a:r>
              <a:rPr lang="en-US" sz="2600" dirty="0"/>
              <a:t> con </a:t>
            </a:r>
            <a:r>
              <a:rPr lang="en-US" sz="2600" dirty="0" err="1"/>
              <a:t>otros</a:t>
            </a:r>
            <a:r>
              <a:rPr lang="en-US" sz="2600" dirty="0"/>
              <a:t>. </a:t>
            </a:r>
            <a:r>
              <a:rPr lang="en-US" sz="2600" dirty="0" err="1"/>
              <a:t>Danos</a:t>
            </a:r>
            <a:r>
              <a:rPr lang="en-US" sz="2600" dirty="0"/>
              <a:t> </a:t>
            </a:r>
            <a:r>
              <a:rPr lang="en-US" sz="2600" dirty="0" err="1"/>
              <a:t>toda</a:t>
            </a:r>
            <a:r>
              <a:rPr lang="en-US" sz="2600" dirty="0"/>
              <a:t> la </a:t>
            </a:r>
            <a:r>
              <a:rPr lang="en-US" sz="2600" dirty="0" err="1"/>
              <a:t>gracia</a:t>
            </a:r>
            <a:r>
              <a:rPr lang="en-US" sz="2600" dirty="0"/>
              <a:t> que </a:t>
            </a:r>
            <a:r>
              <a:rPr lang="en-US" sz="2600" dirty="0" err="1"/>
              <a:t>necesitamos</a:t>
            </a:r>
            <a:r>
              <a:rPr lang="en-US" sz="2600" dirty="0"/>
              <a:t> para </a:t>
            </a:r>
            <a:r>
              <a:rPr lang="en-US" sz="2600" dirty="0" err="1"/>
              <a:t>convertirnos</a:t>
            </a:r>
            <a:r>
              <a:rPr lang="en-US" sz="2600" dirty="0"/>
              <a:t> en santos y </a:t>
            </a:r>
            <a:r>
              <a:rPr lang="en-US" sz="2600" dirty="0" err="1"/>
              <a:t>tus</a:t>
            </a:r>
            <a:r>
              <a:rPr lang="en-US" sz="2600" dirty="0"/>
              <a:t> </a:t>
            </a:r>
            <a:r>
              <a:rPr lang="en-US" sz="2600" dirty="0" err="1"/>
              <a:t>fieles</a:t>
            </a:r>
            <a:r>
              <a:rPr lang="en-US" sz="2600" dirty="0"/>
              <a:t> </a:t>
            </a:r>
            <a:r>
              <a:rPr lang="en-US" sz="2600" dirty="0" err="1"/>
              <a:t>discípulos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Amén</a:t>
            </a:r>
            <a:endParaRPr lang="en-US" sz="2600" dirty="0"/>
          </a:p>
        </p:txBody>
      </p:sp>
      <p:pic>
        <p:nvPicPr>
          <p:cNvPr id="4" name="Picture 3" descr="A painting of a person with long hair and a robe holding his fingers up&#10;&#10;Description automatically generated">
            <a:extLst>
              <a:ext uri="{FF2B5EF4-FFF2-40B4-BE49-F238E27FC236}">
                <a16:creationId xmlns:a16="http://schemas.microsoft.com/office/drawing/2014/main" id="{230381BB-E2E2-C0BC-E710-5AAF9BB63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35282" y="843629"/>
            <a:ext cx="5156718" cy="6014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CBD08-B43F-5547-314D-42DEF03B2AA2}"/>
              </a:ext>
            </a:extLst>
          </p:cNvPr>
          <p:cNvSpPr txBox="1"/>
          <p:nvPr/>
        </p:nvSpPr>
        <p:spPr>
          <a:xfrm>
            <a:off x="7225388" y="6869911"/>
            <a:ext cx="4966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eepngimg.com/png/16138-jesus-christ-png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6517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0544" y="146245"/>
            <a:ext cx="595091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cap="all" baseline="30000">
                <a:solidFill>
                  <a:schemeClr val="bg1"/>
                </a:solidFill>
                <a:latin typeface="Antenna Black" panose="02000505000000020004" pitchFamily="2" charset="0"/>
              </a:rPr>
              <a:t>Rompehielos</a:t>
            </a:r>
            <a:endParaRPr lang="en-US" sz="6600" cap="all" baseline="30000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50" y="2077909"/>
            <a:ext cx="6072043" cy="422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escribe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 en la Biblia o de un santo en un pequeño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trozo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adhesiva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Tiene que ser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todos en la sala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conozcan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Luego,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posterior de la persona a su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izquierda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Todo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ahí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está en su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espalda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Solo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persona. 
La persona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www.youthgroupgames.com.au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F83F0-1E1D-633B-510F-19CC9E77AE3C}"/>
              </a:ext>
            </a:extLst>
          </p:cNvPr>
          <p:cNvSpPr txBox="1"/>
          <p:nvPr/>
        </p:nvSpPr>
        <p:spPr>
          <a:xfrm>
            <a:off x="4124131" y="1127450"/>
            <a:ext cx="391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ntenna Medium" panose="02000603000000020004" pitchFamily="2" charset="0"/>
              </a:rPr>
              <a:t>IDENTIDAD SECRETA</a:t>
            </a:r>
          </a:p>
        </p:txBody>
      </p:sp>
      <p:pic>
        <p:nvPicPr>
          <p:cNvPr id="10" name="Picture 9" descr="A yellow square with black border&#10;&#10;Description automatically generated">
            <a:extLst>
              <a:ext uri="{FF2B5EF4-FFF2-40B4-BE49-F238E27FC236}">
                <a16:creationId xmlns:a16="http://schemas.microsoft.com/office/drawing/2014/main" id="{5C100BD4-743D-FD80-54A3-2C260C05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53260">
            <a:off x="7549265" y="2207038"/>
            <a:ext cx="3879937" cy="3540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AAEAAE-C541-B8D2-B409-1E88D5C77135}"/>
              </a:ext>
            </a:extLst>
          </p:cNvPr>
          <p:cNvSpPr txBox="1"/>
          <p:nvPr/>
        </p:nvSpPr>
        <p:spPr>
          <a:xfrm rot="21021319">
            <a:off x="8164286" y="3172408"/>
            <a:ext cx="2649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j.d." panose="00000400000000000000" pitchFamily="2" charset="0"/>
              </a:rPr>
              <a:t>Papa 
Francisco</a:t>
            </a: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nting of two men&#10;&#10;Description automatically generated">
            <a:extLst>
              <a:ext uri="{FF2B5EF4-FFF2-40B4-BE49-F238E27FC236}">
                <a16:creationId xmlns:a16="http://schemas.microsoft.com/office/drawing/2014/main" id="{D8D4ACDD-37CE-AECE-8E9F-AE0C5CE6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2163"/>
            <a:ext cx="12192000" cy="6195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7398" y="85978"/>
            <a:ext cx="2560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REVISIÓN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0176" y="2699502"/>
            <a:ext cx="7766675" cy="212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vez que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estuvimos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hablamos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creemos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Santísima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Trinidad?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nting of two men&#10;&#10;Description automatically generated">
            <a:extLst>
              <a:ext uri="{FF2B5EF4-FFF2-40B4-BE49-F238E27FC236}">
                <a16:creationId xmlns:a16="http://schemas.microsoft.com/office/drawing/2014/main" id="{D8D4ACDD-37CE-AECE-8E9F-AE0C5CE610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2163"/>
            <a:ext cx="12192000" cy="6195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7398" y="85978"/>
            <a:ext cx="2560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REVISIÓN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4015" y="1586145"/>
            <a:ext cx="8163964" cy="422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/>
              <a:t>Creemos</a:t>
            </a:r>
            <a:r>
              <a:rPr lang="en-US" sz="2800" b="1" dirty="0"/>
              <a:t> que Dios es la </a:t>
            </a:r>
            <a:r>
              <a:rPr lang="en-US" sz="2800" b="1" dirty="0" err="1"/>
              <a:t>Santísima</a:t>
            </a:r>
            <a:r>
              <a:rPr lang="en-US" sz="2800" b="1" dirty="0"/>
              <a:t> Trinidad, lo que </a:t>
            </a:r>
            <a:r>
              <a:rPr lang="en-US" sz="2800" b="1" dirty="0" err="1"/>
              <a:t>significa</a:t>
            </a:r>
            <a:r>
              <a:rPr lang="en-US" sz="2800" b="1" dirty="0"/>
              <a:t> que Él es </a:t>
            </a:r>
            <a:r>
              <a:rPr lang="en-US" sz="2800" b="1" dirty="0" err="1"/>
              <a:t>tres</a:t>
            </a:r>
            <a:r>
              <a:rPr lang="en-US" sz="2800" b="1" dirty="0"/>
              <a:t> Personas en un solo Dios: Dios </a:t>
            </a:r>
            <a:r>
              <a:rPr lang="en-US" sz="2800" b="1" dirty="0" err="1"/>
              <a:t>el</a:t>
            </a:r>
            <a:r>
              <a:rPr lang="en-US" sz="2800" b="1" dirty="0"/>
              <a:t> Padre, Dios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/>
              <a:t>Hijo</a:t>
            </a:r>
            <a:r>
              <a:rPr lang="en-US" sz="2800" b="1" dirty="0"/>
              <a:t> y Dios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/>
              <a:t>Espíritu</a:t>
            </a:r>
            <a:r>
              <a:rPr lang="en-US" sz="2800" b="1" dirty="0"/>
              <a:t> Santo.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La </a:t>
            </a:r>
            <a:r>
              <a:rPr lang="en-US" sz="2800" b="1" dirty="0" err="1"/>
              <a:t>Santísima</a:t>
            </a:r>
            <a:r>
              <a:rPr lang="en-US" sz="2800" b="1" dirty="0"/>
              <a:t> Trinidad es "Familia";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comunión</a:t>
            </a:r>
            <a:r>
              <a:rPr lang="en-US" sz="2800" b="1" dirty="0"/>
              <a:t> de Personas.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/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Dios </a:t>
            </a:r>
            <a:r>
              <a:rPr lang="en-US" sz="2800" b="1" dirty="0" err="1"/>
              <a:t>siempre</a:t>
            </a:r>
            <a:r>
              <a:rPr lang="en-US" sz="2800" b="1" dirty="0"/>
              <a:t> </a:t>
            </a:r>
            <a:r>
              <a:rPr lang="en-US" sz="2800" b="1" dirty="0" err="1"/>
              <a:t>existió</a:t>
            </a:r>
            <a:r>
              <a:rPr lang="en-US" sz="2800" b="1" dirty="0"/>
              <a:t>. Dios es </a:t>
            </a:r>
            <a:r>
              <a:rPr lang="en-US" sz="2800" b="1" dirty="0" err="1"/>
              <a:t>eterno</a:t>
            </a:r>
            <a:r>
              <a:rPr lang="en-US" sz="2800" b="1" dirty="0"/>
              <a:t>. 
Él no </a:t>
            </a:r>
            <a:r>
              <a:rPr lang="en-US" sz="2800" b="1" dirty="0" err="1"/>
              <a:t>tiene</a:t>
            </a:r>
            <a:r>
              <a:rPr lang="en-US" sz="2800" b="1" dirty="0"/>
              <a:t> principio y no </a:t>
            </a:r>
            <a:r>
              <a:rPr lang="en-US" sz="2800" b="1" dirty="0" err="1"/>
              <a:t>tendrá</a:t>
            </a:r>
            <a:r>
              <a:rPr lang="en-US" sz="2800" b="1" dirty="0"/>
              <a:t> fin.</a:t>
            </a:r>
          </a:p>
        </p:txBody>
      </p:sp>
    </p:spTree>
    <p:extLst>
      <p:ext uri="{BB962C8B-B14F-4D97-AF65-F5344CB8AC3E}">
        <p14:creationId xmlns:p14="http://schemas.microsoft.com/office/powerpoint/2010/main" val="285813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8693" y="2186716"/>
            <a:ext cx="6784099" cy="223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usó San Patricio para explicar la Santísima Trinidad?</a:t>
            </a:r>
            <a:endParaRPr lang="en-US" sz="7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6251A-82EA-7F9A-BC2F-7C7EAFD24592}"/>
              </a:ext>
            </a:extLst>
          </p:cNvPr>
          <p:cNvSpPr txBox="1"/>
          <p:nvPr/>
        </p:nvSpPr>
        <p:spPr>
          <a:xfrm>
            <a:off x="4036618" y="154541"/>
            <a:ext cx="6113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LA SANTÍSIMA TRINIDAD</a:t>
            </a:r>
            <a:endParaRPr lang="es-MX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A painting of a person with a beard&#10;&#10;Description automatically generated">
            <a:extLst>
              <a:ext uri="{FF2B5EF4-FFF2-40B4-BE49-F238E27FC236}">
                <a16:creationId xmlns:a16="http://schemas.microsoft.com/office/drawing/2014/main" id="{E433E1CC-1F27-17FE-E8D1-C1588CAA4E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23" y="1078524"/>
            <a:ext cx="5779476" cy="57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714A0D-E517-A7A3-7501-64081BD9A047}"/>
              </a:ext>
            </a:extLst>
          </p:cNvPr>
          <p:cNvSpPr txBox="1"/>
          <p:nvPr/>
        </p:nvSpPr>
        <p:spPr>
          <a:xfrm>
            <a:off x="3769568" y="5010539"/>
            <a:ext cx="5514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5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trébol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15" name="Picture 14" descr="A green clover with a black background&#10;&#10;Description automatically generated">
            <a:extLst>
              <a:ext uri="{FF2B5EF4-FFF2-40B4-BE49-F238E27FC236}">
                <a16:creationId xmlns:a16="http://schemas.microsoft.com/office/drawing/2014/main" id="{B9A4D034-A298-FC0F-26F1-5A0A8780A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35956" y="4471887"/>
            <a:ext cx="2231572" cy="22315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7B6E61-DB89-E810-28E9-79CB3386C0DC}"/>
              </a:ext>
            </a:extLst>
          </p:cNvPr>
          <p:cNvSpPr txBox="1"/>
          <p:nvPr/>
        </p:nvSpPr>
        <p:spPr>
          <a:xfrm>
            <a:off x="8535956" y="6934456"/>
            <a:ext cx="223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File:Shamrock_svg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cky landscape with a sunset&#10;&#10;Description automatically generated with medium confidence">
            <a:extLst>
              <a:ext uri="{FF2B5EF4-FFF2-40B4-BE49-F238E27FC236}">
                <a16:creationId xmlns:a16="http://schemas.microsoft.com/office/drawing/2014/main" id="{D8887005-8433-DB32-0103-A919C78E8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8174" y="178593"/>
            <a:ext cx="12192000" cy="6679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471" y="85978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LA SANTÍSIMA TRINIDAD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318" y="1425601"/>
            <a:ext cx="11387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¡La </a:t>
            </a:r>
            <a:r>
              <a:rPr lang="en-US" sz="3200" dirty="0" err="1"/>
              <a:t>Santísima</a:t>
            </a:r>
            <a:r>
              <a:rPr lang="en-US" sz="3200" dirty="0"/>
              <a:t> Trinidad es la </a:t>
            </a:r>
            <a:r>
              <a:rPr lang="en-US" sz="3200" dirty="0" err="1"/>
              <a:t>primera</a:t>
            </a:r>
            <a:r>
              <a:rPr lang="en-US" sz="3200" dirty="0"/>
              <a:t> Familia que ha </a:t>
            </a:r>
            <a:r>
              <a:rPr lang="en-US" sz="3200" dirty="0" err="1"/>
              <a:t>existido</a:t>
            </a:r>
            <a:r>
              <a:rPr lang="en-US" sz="3200" dirty="0"/>
              <a:t>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La Trinidad -Dios Padre, Dios </a:t>
            </a:r>
            <a:r>
              <a:rPr lang="en-US" sz="3200" dirty="0" err="1"/>
              <a:t>Hijo</a:t>
            </a:r>
            <a:r>
              <a:rPr lang="en-US" sz="3200" dirty="0"/>
              <a:t> y Dios </a:t>
            </a:r>
            <a:r>
              <a:rPr lang="en-US" sz="3200" dirty="0" err="1"/>
              <a:t>Espíritu</a:t>
            </a:r>
            <a:r>
              <a:rPr lang="en-US" sz="3200" dirty="0"/>
              <a:t> Santo- se </a:t>
            </a:r>
            <a:r>
              <a:rPr lang="en-US" sz="3200" dirty="0" err="1"/>
              <a:t>amó</a:t>
            </a:r>
            <a:r>
              <a:rPr lang="en-US" sz="3200" dirty="0"/>
              <a:t> </a:t>
            </a:r>
            <a:r>
              <a:rPr lang="en-US" sz="3200" dirty="0" err="1"/>
              <a:t>eternamente</a:t>
            </a:r>
            <a:r>
              <a:rPr lang="en-US" sz="3200" dirty="0"/>
              <a:t> y </a:t>
            </a:r>
            <a:r>
              <a:rPr lang="en-US" sz="3200" dirty="0" err="1"/>
              <a:t>amó</a:t>
            </a:r>
            <a:r>
              <a:rPr lang="en-US" sz="3200" dirty="0"/>
              <a:t> tanto ser Familia que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Único</a:t>
            </a:r>
            <a:r>
              <a:rPr lang="en-US" sz="3200" dirty="0"/>
              <a:t> Dios </a:t>
            </a:r>
            <a:r>
              <a:rPr lang="en-US" sz="3200" dirty="0" err="1"/>
              <a:t>decidió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amor, </a:t>
            </a:r>
            <a:r>
              <a:rPr lang="en-US" sz="3200" dirty="0" err="1"/>
              <a:t>multiplicarse</a:t>
            </a:r>
            <a:r>
              <a:rPr lang="en-US" sz="3200" dirty="0"/>
              <a:t> y </a:t>
            </a:r>
            <a:r>
              <a:rPr lang="en-US" sz="3200" dirty="0" err="1"/>
              <a:t>hacer</a:t>
            </a:r>
            <a:r>
              <a:rPr lang="en-US" sz="3200" dirty="0"/>
              <a:t> </a:t>
            </a:r>
            <a:r>
              <a:rPr lang="en-US" sz="3200" dirty="0" err="1"/>
              <a:t>crecer</a:t>
            </a:r>
            <a:r>
              <a:rPr lang="en-US" sz="3200" dirty="0"/>
              <a:t> su </a:t>
            </a:r>
            <a:r>
              <a:rPr lang="en-US" sz="3200" dirty="0" err="1"/>
              <a:t>familia</a:t>
            </a:r>
            <a:r>
              <a:rPr lang="en-US" sz="3200" dirty="0"/>
              <a:t>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/>
              <a:t>Entonces</a:t>
            </a:r>
            <a:r>
              <a:rPr lang="en-US" sz="3200" dirty="0"/>
              <a:t>, Dios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err="1"/>
              <a:t>creó</a:t>
            </a:r>
            <a:r>
              <a:rPr lang="en-US" sz="3200" dirty="0"/>
              <a:t> a </a:t>
            </a:r>
            <a:r>
              <a:rPr lang="en-US" sz="3200" dirty="0" err="1"/>
              <a:t>nosotros</a:t>
            </a:r>
            <a:r>
              <a:rPr lang="en-US" sz="3200" dirty="0"/>
              <a:t>, </a:t>
            </a:r>
            <a:r>
              <a:rPr lang="en-US" sz="3200" dirty="0" err="1"/>
              <a:t>seres</a:t>
            </a:r>
            <a:r>
              <a:rPr lang="en-US" sz="3200" dirty="0"/>
              <a:t> </a:t>
            </a:r>
            <a:r>
              <a:rPr lang="en-US" sz="3200" dirty="0" err="1"/>
              <a:t>humanos</a:t>
            </a:r>
            <a:r>
              <a:rPr lang="en-US" sz="3200" dirty="0"/>
              <a:t>, a su imagen y </a:t>
            </a:r>
            <a:r>
              <a:rPr lang="en-US" sz="3200" dirty="0" err="1"/>
              <a:t>semejanza</a:t>
            </a:r>
            <a:r>
              <a:rPr lang="en-US" sz="3200" dirty="0"/>
              <a:t>, para </a:t>
            </a:r>
            <a:r>
              <a:rPr lang="en-US" sz="3200" dirty="0" err="1"/>
              <a:t>amar</a:t>
            </a:r>
            <a:r>
              <a:rPr lang="en-US" sz="3200" dirty="0"/>
              <a:t> y ser </a:t>
            </a:r>
            <a:r>
              <a:rPr lang="en-US" sz="3200" dirty="0" err="1"/>
              <a:t>amados</a:t>
            </a:r>
            <a:r>
              <a:rPr lang="en-US" sz="3200" dirty="0"/>
              <a:t> y para ser su </a:t>
            </a:r>
            <a:r>
              <a:rPr lang="en-US" sz="3200" dirty="0" err="1"/>
              <a:t>familia</a:t>
            </a:r>
            <a:r>
              <a:rPr lang="en-US" sz="3200" dirty="0"/>
              <a:t>.
Dios </a:t>
            </a:r>
            <a:r>
              <a:rPr lang="en-US" sz="3200" dirty="0" err="1"/>
              <a:t>sabía</a:t>
            </a:r>
            <a:r>
              <a:rPr lang="en-US" sz="3200" dirty="0"/>
              <a:t> que su </a:t>
            </a:r>
            <a:r>
              <a:rPr lang="en-US" sz="3200" dirty="0" err="1"/>
              <a:t>familia</a:t>
            </a:r>
            <a:r>
              <a:rPr lang="en-US" sz="3200" dirty="0"/>
              <a:t> </a:t>
            </a:r>
            <a:r>
              <a:rPr lang="en-US" sz="3200" dirty="0" err="1"/>
              <a:t>necesitaría</a:t>
            </a:r>
            <a:r>
              <a:rPr lang="en-US" sz="3200" dirty="0"/>
              <a:t> un hogar.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ugging a person in the clouds&#10;&#10;Description automatically generated">
            <a:extLst>
              <a:ext uri="{FF2B5EF4-FFF2-40B4-BE49-F238E27FC236}">
                <a16:creationId xmlns:a16="http://schemas.microsoft.com/office/drawing/2014/main" id="{DABF2C09-00E9-6900-2FC9-276E619E1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55419"/>
            <a:ext cx="12192001" cy="6002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68563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471" y="85978"/>
            <a:ext cx="6113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>
                <a:solidFill>
                  <a:schemeClr val="bg1"/>
                </a:solidFill>
              </a:rPr>
              <a:t>LA SANTÍSIMA TRINIDAD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8040" y="1361684"/>
            <a:ext cx="88559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Génesis 1:1 </a:t>
            </a:r>
            <a:r>
              <a:rPr lang="en-US" sz="3200" dirty="0" err="1"/>
              <a:t>nos</a:t>
            </a:r>
            <a:r>
              <a:rPr lang="en-US" sz="3200" dirty="0"/>
              <a:t> dice: </a:t>
            </a:r>
            <a:r>
              <a:rPr lang="en-US" sz="3200" dirty="0">
                <a:solidFill>
                  <a:srgbClr val="FF0000"/>
                </a:solidFill>
              </a:rPr>
              <a:t>"En </a:t>
            </a:r>
            <a:r>
              <a:rPr lang="en-US" sz="3200" dirty="0" err="1">
                <a:solidFill>
                  <a:srgbClr val="FF0000"/>
                </a:solidFill>
              </a:rPr>
              <a:t>el</a:t>
            </a:r>
            <a:r>
              <a:rPr lang="en-US" sz="3200" dirty="0">
                <a:solidFill>
                  <a:srgbClr val="FF0000"/>
                </a:solidFill>
              </a:rPr>
              <a:t> principio, </a:t>
            </a:r>
            <a:r>
              <a:rPr lang="en-US" sz="3200" dirty="0" err="1">
                <a:solidFill>
                  <a:srgbClr val="FF0000"/>
                </a:solidFill>
              </a:rPr>
              <a:t>cuando</a:t>
            </a:r>
            <a:r>
              <a:rPr lang="en-US" sz="3200" dirty="0">
                <a:solidFill>
                  <a:srgbClr val="FF0000"/>
                </a:solidFill>
              </a:rPr>
              <a:t> Dios </a:t>
            </a:r>
            <a:r>
              <a:rPr lang="en-US" sz="3200" dirty="0" err="1">
                <a:solidFill>
                  <a:srgbClr val="FF0000"/>
                </a:solidFill>
              </a:rPr>
              <a:t>creó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cielos</a:t>
            </a:r>
            <a:r>
              <a:rPr lang="en-US" sz="3200" dirty="0">
                <a:solidFill>
                  <a:srgbClr val="FF0000"/>
                </a:solidFill>
              </a:rPr>
              <a:t> y la tierra...”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Él </a:t>
            </a:r>
            <a:r>
              <a:rPr lang="en-US" sz="3200" dirty="0" err="1"/>
              <a:t>creó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cielos</a:t>
            </a:r>
            <a:r>
              <a:rPr lang="en-US" sz="3200" dirty="0"/>
              <a:t> y la tierra </a:t>
            </a:r>
            <a:r>
              <a:rPr lang="en-US" sz="3200" dirty="0" err="1"/>
              <a:t>como</a:t>
            </a:r>
            <a:r>
              <a:rPr lang="en-US" sz="3200" dirty="0"/>
              <a:t> un regalo para </a:t>
            </a:r>
            <a:r>
              <a:rPr lang="en-US" sz="3200" dirty="0" err="1"/>
              <a:t>nosotros</a:t>
            </a:r>
            <a:r>
              <a:rPr lang="en-US" sz="3200" dirty="0"/>
              <a:t>, </a:t>
            </a:r>
            <a:r>
              <a:rPr lang="en-US" sz="3200" dirty="0" err="1"/>
              <a:t>el</a:t>
            </a:r>
            <a:r>
              <a:rPr lang="en-US" sz="3200" dirty="0"/>
              <a:t> hogar perfecto para </a:t>
            </a:r>
            <a:r>
              <a:rPr lang="en-US" sz="3200" dirty="0" err="1"/>
              <a:t>nosotros</a:t>
            </a:r>
            <a:r>
              <a:rPr lang="en-US" sz="3200" dirty="0"/>
              <a:t>, su </a:t>
            </a:r>
            <a:r>
              <a:rPr lang="en-US" sz="3200" dirty="0" err="1"/>
              <a:t>familia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44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19037</TotalTime>
  <Words>769</Words>
  <Application>Microsoft Office PowerPoint</Application>
  <PresentationFormat>Widescreen</PresentationFormat>
  <Paragraphs>65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115</cp:revision>
  <dcterms:created xsi:type="dcterms:W3CDTF">2021-11-19T16:04:10Z</dcterms:created>
  <dcterms:modified xsi:type="dcterms:W3CDTF">2024-09-06T17:40:20Z</dcterms:modified>
</cp:coreProperties>
</file>