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58" r:id="rId4"/>
    <p:sldId id="261" r:id="rId5"/>
    <p:sldId id="260" r:id="rId6"/>
    <p:sldId id="267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BE"/>
    <a:srgbClr val="F6F6F6"/>
    <a:srgbClr val="C1DBD7"/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b="9589"/>
          <a:stretch/>
        </p:blipFill>
        <p:spPr>
          <a:xfrm>
            <a:off x="0" y="0"/>
            <a:ext cx="12192000" cy="6882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4123" y="747130"/>
            <a:ext cx="12356123" cy="1863065"/>
          </a:xfrm>
        </p:spPr>
        <p:txBody>
          <a:bodyPr>
            <a:normAutofit fontScale="90000"/>
          </a:bodyPr>
          <a:lstStyle/>
          <a:p>
            <a:r>
              <a:rPr lang="es-MX" sz="8000" b="1" cap="all" baseline="30000" dirty="0" smtClean="0">
                <a:solidFill>
                  <a:schemeClr val="bg1"/>
                </a:solidFill>
                <a:latin typeface="Antenna Black" panose="02000505000000020004" pitchFamily="2" charset="0"/>
              </a:rPr>
              <a:t>FamiliAs FormAnDO Discípulos</a:t>
            </a:r>
            <a:r>
              <a:rPr lang="es-MX" b="1" baseline="30000" dirty="0" smtClean="0"/>
              <a:t/>
            </a:r>
            <a:br>
              <a:rPr lang="es-MX" b="1" baseline="30000" dirty="0" smtClean="0"/>
            </a:b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4600" y="2225276"/>
            <a:ext cx="5750508" cy="64514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Alianzas y Sacramentos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" y="5850152"/>
            <a:ext cx="2682240" cy="10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2288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ORACIÓN INICIAL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03462" y="1690688"/>
            <a:ext cx="4750937" cy="34018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Jesucristo, Señor Nuestro</a:t>
            </a:r>
            <a:r>
              <a:rPr lang="es-MX" sz="2000" dirty="0" smtClean="0"/>
              <a:t>,</a:t>
            </a:r>
          </a:p>
          <a:p>
            <a:pPr marL="0" indent="0">
              <a:buNone/>
            </a:pPr>
            <a:r>
              <a:rPr lang="es-MX" sz="2000" dirty="0" smtClean="0"/>
              <a:t>Te </a:t>
            </a:r>
            <a:r>
              <a:rPr lang="es-MX" sz="2000" dirty="0"/>
              <a:t>encomendamos a nuestra familia y te pedimos tu bendición y protección. Te amamos con todo nuestro corazón. Te pedimos que ayudes a nuestra familia a ser más como la Sagrada Familia. Ayúdanos a ser amables, amorosos y pacientes los unos con los otros. Danos la gracia que necesitamos para ser tus discípulos y para algún día alcanzar la santidad. Te lo pedimos en tu Santo Nombre. </a:t>
            </a: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Amén</a:t>
            </a:r>
            <a:r>
              <a:rPr lang="es-MX" sz="2000" dirty="0"/>
              <a:t>.</a:t>
            </a:r>
            <a:endParaRPr lang="en-US" sz="1400" i="1" baseline="30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-44235"/>
            <a:ext cx="12192000" cy="1242647"/>
          </a:xfrm>
          <a:prstGeom prst="rect">
            <a:avLst/>
          </a:prstGeom>
          <a:solidFill>
            <a:srgbClr val="B6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 smtClean="0">
                <a:latin typeface="Antenna Black" panose="02000505000000020004" pitchFamily="2" charset="0"/>
              </a:rPr>
              <a:t>ORACIÓN </a:t>
            </a:r>
            <a:r>
              <a:rPr lang="en-US" b="1" cap="all" baseline="30000" dirty="0">
                <a:latin typeface="Antenna Black" panose="02000505000000020004" pitchFamily="2" charset="0"/>
              </a:rPr>
              <a:t>INICIAL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73" y="1539142"/>
            <a:ext cx="3151892" cy="48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348154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1119" y="237882"/>
            <a:ext cx="5989761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>
                <a:latin typeface="Antenna Black" panose="02000505000000020004" pitchFamily="2" charset="0"/>
              </a:rPr>
              <a:t>ROMPEHIELOS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6582" y="1736726"/>
            <a:ext cx="5441899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058487" y="1487978"/>
            <a:ext cx="10075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i="1" dirty="0">
                <a:latin typeface="Antenna Medium"/>
              </a:rPr>
              <a:t>Navidad </a:t>
            </a:r>
            <a:r>
              <a:rPr lang="es-MX" sz="4000" i="1" dirty="0" smtClean="0">
                <a:latin typeface="Antenna Medium"/>
              </a:rPr>
              <a:t>Pasada</a:t>
            </a:r>
          </a:p>
          <a:p>
            <a:pPr algn="ctr"/>
            <a:r>
              <a:rPr lang="es-MX" sz="4000" dirty="0" smtClean="0"/>
              <a:t>¡</a:t>
            </a:r>
            <a:r>
              <a:rPr lang="es-MX" sz="4000" dirty="0"/>
              <a:t>Consiga la mayor cantidad de iniciales y gane!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50" y="2951241"/>
            <a:ext cx="3513730" cy="382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01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2" y="382555"/>
            <a:ext cx="9448799" cy="7194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baseline="30000" dirty="0"/>
              <a:t>COMPARTIENDO EN </a:t>
            </a:r>
            <a:r>
              <a:rPr lang="en-US" sz="8000" b="1" baseline="30000" dirty="0" smtClean="0"/>
              <a:t>FAMILIA</a:t>
            </a:r>
            <a:endParaRPr lang="en-US" sz="8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5991" y="1484525"/>
            <a:ext cx="11260017" cy="534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600" baseline="30000" dirty="0" smtClean="0"/>
              <a:t>Cada </a:t>
            </a:r>
            <a:r>
              <a:rPr lang="es-MX" sz="3600" baseline="30000" dirty="0"/>
              <a:t>familia comparte una foto de familia alrededor del altar de su casa practicando su tradición navideña favorita. Luego explican por qué es su tradición favorita y cómo celebrarán el nacimiento de Cristo el día de Navidad y durante toda la temporada navideña.</a:t>
            </a:r>
            <a:endParaRPr lang="en-US" sz="3600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5" y="3473744"/>
            <a:ext cx="3058169" cy="33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B6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ntenna Medium" panose="02000603000000020004" pitchFamily="2" charset="0"/>
              </a:rPr>
              <a:t>Repaso 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70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¡Dios </a:t>
            </a:r>
            <a:r>
              <a:rPr lang="en-US" sz="4400" dirty="0" err="1"/>
              <a:t>cumple</a:t>
            </a:r>
            <a:r>
              <a:rPr lang="en-US" sz="4400" dirty="0"/>
              <a:t> </a:t>
            </a:r>
            <a:r>
              <a:rPr lang="en-US" sz="4400" dirty="0" err="1"/>
              <a:t>sus</a:t>
            </a:r>
            <a:r>
              <a:rPr lang="en-US" sz="4400" dirty="0"/>
              <a:t> </a:t>
            </a:r>
            <a:r>
              <a:rPr lang="en-US" sz="4400" dirty="0" err="1"/>
              <a:t>promesas</a:t>
            </a:r>
            <a:r>
              <a:rPr lang="en-US" sz="4400" dirty="0"/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26" y="2014288"/>
            <a:ext cx="6766574" cy="49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01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05" y="382555"/>
            <a:ext cx="10587857" cy="7194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baseline="30000" dirty="0" err="1" smtClean="0"/>
              <a:t>Lectio</a:t>
            </a:r>
            <a:r>
              <a:rPr lang="en-US" sz="8000" b="1" baseline="30000" dirty="0" smtClean="0"/>
              <a:t> </a:t>
            </a:r>
            <a:r>
              <a:rPr lang="en-US" sz="8000" b="1" baseline="30000" dirty="0" err="1" smtClean="0"/>
              <a:t>Divina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5624039" y="3061398"/>
            <a:ext cx="4926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Lucas </a:t>
            </a:r>
            <a:r>
              <a:rPr lang="en-US" sz="5400" dirty="0"/>
              <a:t>2:1-20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8" y="1255087"/>
            <a:ext cx="4423488" cy="54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1756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91" y="-74954"/>
            <a:ext cx="6893613" cy="1325563"/>
          </a:xfrm>
        </p:spPr>
        <p:txBody>
          <a:bodyPr/>
          <a:lstStyle/>
          <a:p>
            <a:pPr algn="ctr"/>
            <a:r>
              <a:rPr lang="en-US" b="1" dirty="0"/>
              <a:t>COMPARTIENDO EN FAMILIA</a:t>
            </a:r>
            <a:endParaRPr lang="en-US" b="1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aseline="30000" dirty="0" smtClean="0"/>
              <a:t>Las </a:t>
            </a:r>
            <a:r>
              <a:rPr lang="en-US" sz="7200" baseline="30000" dirty="0" err="1"/>
              <a:t>familias</a:t>
            </a:r>
            <a:r>
              <a:rPr lang="en-US" sz="7200" baseline="30000" dirty="0"/>
              <a:t> </a:t>
            </a:r>
            <a:r>
              <a:rPr lang="en-US" sz="7200" baseline="30000" dirty="0" err="1" smtClean="0"/>
              <a:t>comparten</a:t>
            </a:r>
            <a:r>
              <a:rPr lang="en-US" sz="7200" baseline="30000" dirty="0" smtClean="0"/>
              <a:t> en </a:t>
            </a:r>
            <a:r>
              <a:rPr lang="en-US" sz="7200" baseline="30000" dirty="0" err="1" smtClean="0"/>
              <a:t>privado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56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127982"/>
          </a:xfrm>
          <a:prstGeom prst="rect">
            <a:avLst/>
          </a:prstGeom>
          <a:solidFill>
            <a:srgbClr val="B6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42" y="92640"/>
            <a:ext cx="11216516" cy="112798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Antenna Medium" panose="02000603000000020004" pitchFamily="2" charset="0"/>
              </a:rPr>
              <a:t>Recuerde</a:t>
            </a:r>
            <a:endParaRPr lang="en-US" sz="4800" dirty="0">
              <a:latin typeface="Antenna Medium" panose="02000603000000020004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5182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3" y="529249"/>
            <a:ext cx="4586654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baseline="30000" dirty="0" err="1" smtClean="0">
                <a:latin typeface="Antenna Medium" panose="02000603000000020004" pitchFamily="2" charset="0"/>
              </a:rPr>
              <a:t>Oremos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041" y="2276669"/>
            <a:ext cx="9443918" cy="345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800" baseline="30000" dirty="0"/>
              <a:t>Tercer Misterio Gozoso, la Natividad de Nuestro </a:t>
            </a:r>
            <a:r>
              <a:rPr lang="es-MX" sz="4800" baseline="30000" dirty="0" smtClean="0"/>
              <a:t>Señor</a:t>
            </a:r>
            <a:r>
              <a:rPr lang="en-US" sz="4800" baseline="30000" dirty="0" smtClean="0"/>
              <a:t>.</a:t>
            </a:r>
            <a:endParaRPr lang="en-US" sz="4800" baseline="30000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86" y="2727343"/>
            <a:ext cx="3776427" cy="37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10030</TotalTime>
  <Words>184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Antenna Black</vt:lpstr>
      <vt:lpstr>Antenna Medium</vt:lpstr>
      <vt:lpstr>Arial</vt:lpstr>
      <vt:lpstr>Calibri</vt:lpstr>
      <vt:lpstr>Calibri Light</vt:lpstr>
      <vt:lpstr>Office Theme</vt:lpstr>
      <vt:lpstr>FamiliAs FormAnDO Discípulos </vt:lpstr>
      <vt:lpstr>PowerPoint Presentation</vt:lpstr>
      <vt:lpstr>PowerPoint Presentation</vt:lpstr>
      <vt:lpstr>COMPARTIENDO EN FAMILIA</vt:lpstr>
      <vt:lpstr>Repaso </vt:lpstr>
      <vt:lpstr>Lectio Divina</vt:lpstr>
      <vt:lpstr>COMPARTIENDO EN FAMILIA</vt:lpstr>
      <vt:lpstr>Recuerde</vt:lpstr>
      <vt:lpstr>Oremos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43</cp:revision>
  <dcterms:created xsi:type="dcterms:W3CDTF">2020-07-27T17:11:20Z</dcterms:created>
  <dcterms:modified xsi:type="dcterms:W3CDTF">2021-10-13T17:33:06Z</dcterms:modified>
</cp:coreProperties>
</file>