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7" r:id="rId6"/>
    <p:sldId id="286" r:id="rId7"/>
    <p:sldId id="277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14/02/2023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0" b="16796"/>
          <a:stretch/>
        </p:blipFill>
        <p:spPr>
          <a:xfrm>
            <a:off x="1" y="-24938"/>
            <a:ext cx="12192000" cy="6899564"/>
          </a:xfrm>
          <a:prstGeom prst="rect">
            <a:avLst/>
          </a:prstGeom>
        </p:spPr>
      </p:pic>
      <p:sp>
        <p:nvSpPr>
          <p:cNvPr id="6" name="Subtitle 1"/>
          <p:cNvSpPr txBox="1">
            <a:spLocks/>
          </p:cNvSpPr>
          <p:nvPr/>
        </p:nvSpPr>
        <p:spPr>
          <a:xfrm>
            <a:off x="913645" y="5863110"/>
            <a:ext cx="10364708" cy="670694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smtClean="0"/>
              <a:t>LA VIDA DE CRISTO: MISTERIOS DE DOLOR</a:t>
            </a:r>
            <a:endParaRPr lang="en-US" sz="4800" b="1" dirty="0">
              <a:latin typeface="Antenna Black" panose="0200050500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22" y="419389"/>
            <a:ext cx="9232669" cy="13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Fabric 014] easter jesus religious symbol - Free images &amp; icons ...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15" y="1772169"/>
            <a:ext cx="13183985" cy="5311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1435" y="31066"/>
            <a:ext cx="6537082" cy="113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>
                <a:latin typeface="Antenna Black" panose="02000505000000020004" pitchFamily="2" charset="0"/>
              </a:rPr>
              <a:t>ORACIÓN</a:t>
            </a:r>
            <a:endParaRPr lang="en-US" sz="4800" b="1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9688" y="1365965"/>
            <a:ext cx="6940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Señor </a:t>
            </a:r>
            <a:r>
              <a:rPr lang="es-ES" sz="2400" dirty="0"/>
              <a:t>Jesucristo, te encomendamos a nuestra familia y te pedimos tu bendición y protección. Te amamos Señor Jesús con todo nuestro corazón y te pedimos que ayudes a nuestra familia a ser más como la Sagrada Familia. Ayúdanos a ser amables, amorosos y pacientes unos con otros. Danos toda la gracia que necesitamos para convertirnos en santos y tus fieles discípulos. </a:t>
            </a:r>
            <a:endParaRPr lang="es-ES" sz="2400" dirty="0" smtClean="0"/>
          </a:p>
          <a:p>
            <a:r>
              <a:rPr lang="es-ES" sz="2400" dirty="0" smtClean="0"/>
              <a:t>Amén</a:t>
            </a:r>
            <a:r>
              <a:rPr lang="es-E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4110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340" y="1231068"/>
            <a:ext cx="122986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4">
                    <a:lumMod val="75000"/>
                  </a:schemeClr>
                </a:solidFill>
              </a:rPr>
              <a:t>ESTRELLA DE CINE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92" y="2399276"/>
            <a:ext cx="4278013" cy="40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270" y="229457"/>
            <a:ext cx="668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Antenna Black" panose="02000505000000020004" pitchFamily="2" charset="0"/>
              </a:rPr>
              <a:t>COMPARTIENDO EN FAMILIA</a:t>
            </a:r>
            <a:endParaRPr lang="es-MX" sz="11500" b="1" dirty="0">
              <a:latin typeface="Antenna Black" panose="02000505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191" y="1307981"/>
            <a:ext cx="924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Su </a:t>
            </a:r>
            <a:r>
              <a:rPr lang="es-ES" sz="2400" i="1" dirty="0"/>
              <a:t>Plan Familiar de Cuaresma</a:t>
            </a:r>
            <a:r>
              <a:rPr lang="es-ES" sz="2400" dirty="0"/>
              <a:t> y cómo se relaciona con los tres pilares de Cuaresma de oración, ayuno y limosna.</a:t>
            </a:r>
            <a:endParaRPr lang="en-US" sz="2400" dirty="0"/>
          </a:p>
          <a:p>
            <a:pPr algn="ctr"/>
            <a:r>
              <a:rPr lang="es-ES" sz="2400" dirty="0"/>
              <a:t> </a:t>
            </a:r>
            <a:endParaRPr lang="en-US" sz="2400" dirty="0"/>
          </a:p>
          <a:p>
            <a:pPr algn="ctr"/>
            <a:r>
              <a:rPr lang="es-ES" sz="2400" i="1" dirty="0"/>
              <a:t>Sacramental o una imagen del altar de su hogar - </a:t>
            </a:r>
            <a:r>
              <a:rPr lang="es-ES" sz="2400" dirty="0"/>
              <a:t> compartir por qué son importantes para su familia.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777"/>
            <a:ext cx="12192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 wallpaper: Jesus, Stations Of The Cross, Holy, wooden cross, church ...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0" y="1113358"/>
            <a:ext cx="12190513" cy="5779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8709"/>
            <a:ext cx="12192000" cy="1184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88" y="0"/>
            <a:ext cx="121920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REVISAR EL CONCEPTO </a:t>
            </a:r>
            <a:r>
              <a:rPr lang="es-ES" dirty="0" smtClean="0"/>
              <a:t>PRINCIPAL</a:t>
            </a:r>
          </a:p>
          <a:p>
            <a:pPr algn="ctr"/>
            <a:r>
              <a:rPr lang="es-ES" sz="2800" dirty="0"/>
              <a:t>Hoy nos prepararemos para la Cuaresma aprendiendo, </a:t>
            </a:r>
            <a:endParaRPr lang="es-ES" sz="2800" dirty="0" smtClean="0"/>
          </a:p>
          <a:p>
            <a:pPr algn="ctr"/>
            <a:r>
              <a:rPr lang="es-ES" sz="2800" dirty="0" smtClean="0"/>
              <a:t>reflexionando </a:t>
            </a:r>
            <a:r>
              <a:rPr lang="es-ES" sz="2800" dirty="0"/>
              <a:t>y rezando el Viacrucis</a:t>
            </a:r>
            <a:r>
              <a:rPr lang="es-ES" dirty="0"/>
              <a:t>.</a:t>
            </a:r>
            <a:endParaRPr lang="en-US" dirty="0"/>
          </a:p>
          <a:p>
            <a:pPr algn="ctr"/>
            <a:endParaRPr lang="es-MX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2836"/>
            <a:ext cx="12133811" cy="5985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897" y="106346"/>
            <a:ext cx="56524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latin typeface="Antenna Black" panose="02000505000000020004" pitchFamily="2" charset="0"/>
              </a:rPr>
              <a:t>ACTIVIDAD </a:t>
            </a:r>
            <a:r>
              <a:rPr lang="es-ES" sz="3600" dirty="0" smtClean="0">
                <a:latin typeface="Antenna Black" panose="02000505000000020004" pitchFamily="2" charset="0"/>
              </a:rPr>
              <a:t>FAMILIAR</a:t>
            </a:r>
          </a:p>
          <a:p>
            <a:pPr algn="ctr"/>
            <a:r>
              <a:rPr lang="es-MX" sz="2000" i="1" dirty="0" smtClean="0"/>
              <a:t>(catholicicing.com</a:t>
            </a:r>
            <a:r>
              <a:rPr lang="es-MX" sz="2000" i="1" dirty="0" smtClean="0"/>
              <a:t>)</a:t>
            </a:r>
            <a:endParaRPr lang="es-MX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3741" y="4438996"/>
            <a:ext cx="3253563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Clavos </a:t>
            </a:r>
            <a:endParaRPr lang="en-US" dirty="0"/>
          </a:p>
          <a:p>
            <a:r>
              <a:rPr lang="es-ES" dirty="0"/>
              <a:t>Corona de espinas </a:t>
            </a:r>
            <a:endParaRPr lang="en-US" dirty="0"/>
          </a:p>
          <a:p>
            <a:r>
              <a:rPr lang="es-ES" dirty="0"/>
              <a:t>Crucifijo</a:t>
            </a:r>
            <a:endParaRPr lang="en-US" dirty="0"/>
          </a:p>
          <a:p>
            <a:r>
              <a:rPr lang="es-ES" dirty="0"/>
              <a:t>Cuerdas (para arrestar a Jesús) </a:t>
            </a:r>
            <a:endParaRPr lang="en-US" dirty="0"/>
          </a:p>
          <a:p>
            <a:r>
              <a:rPr lang="es-ES" dirty="0"/>
              <a:t>Plata de Judas</a:t>
            </a:r>
            <a:endParaRPr lang="en-US" dirty="0"/>
          </a:p>
          <a:p>
            <a:r>
              <a:rPr lang="es-ES" dirty="0"/>
              <a:t>Pedazo de pan (Ultima Cena)</a:t>
            </a:r>
            <a:endParaRPr lang="en-US" dirty="0"/>
          </a:p>
          <a:p>
            <a:r>
              <a:rPr lang="es-ES" dirty="0"/>
              <a:t>Flor (por estar en el jardín) </a:t>
            </a:r>
            <a:endParaRPr lang="en-US" dirty="0"/>
          </a:p>
          <a:p>
            <a:r>
              <a:rPr lang="es-ES" dirty="0" err="1"/>
              <a:t>Title</a:t>
            </a:r>
            <a:r>
              <a:rPr lang="es-ES" dirty="0"/>
              <a:t>:  Huevos de </a:t>
            </a:r>
            <a:r>
              <a:rPr lang="es-ES" dirty="0" smtClean="0"/>
              <a:t>Resurrección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736" y="154541"/>
            <a:ext cx="1048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cap="all" dirty="0" err="1">
                <a:latin typeface="Antenna Black" panose="02000505000000020004" pitchFamily="2" charset="0"/>
              </a:rPr>
              <a:t>ORACIóN</a:t>
            </a:r>
            <a:r>
              <a:rPr lang="es-ES" sz="4000" cap="all" dirty="0">
                <a:latin typeface="Antenna Black" panose="02000505000000020004" pitchFamily="2" charset="0"/>
              </a:rPr>
              <a:t> Final</a:t>
            </a:r>
            <a:endParaRPr lang="en-US" sz="4000" dirty="0">
              <a:latin typeface="Antenna Black" panose="0200050500000002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599" y="1307880"/>
            <a:ext cx="640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Recemos el Viacrucis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4" y="2183567"/>
            <a:ext cx="4009505" cy="4295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1549" y="2427316"/>
            <a:ext cx="939338" cy="1197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3344" y="2627441"/>
            <a:ext cx="8645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C00000"/>
                </a:solidFill>
              </a:rPr>
              <a:t>Las catorce Estaciones de la Cruz</a:t>
            </a:r>
            <a:endParaRPr lang="en-US" sz="1200" dirty="0">
              <a:solidFill>
                <a:srgbClr val="C00000"/>
              </a:solidFill>
            </a:endParaRP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18460</TotalTime>
  <Words>197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161</cp:revision>
  <dcterms:created xsi:type="dcterms:W3CDTF">2021-11-19T16:04:10Z</dcterms:created>
  <dcterms:modified xsi:type="dcterms:W3CDTF">2023-02-14T15:52:32Z</dcterms:modified>
</cp:coreProperties>
</file>