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57" r:id="rId4"/>
    <p:sldId id="258" r:id="rId5"/>
    <p:sldId id="261" r:id="rId6"/>
    <p:sldId id="262" r:id="rId7"/>
    <p:sldId id="263" r:id="rId8"/>
    <p:sldId id="264" r:id="rId9"/>
    <p:sldId id="267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83"/>
    <p:restoredTop sz="94705"/>
  </p:normalViewPr>
  <p:slideViewPr>
    <p:cSldViewPr snapToGrid="0" snapToObjects="1">
      <p:cViewPr varScale="1">
        <p:scale>
          <a:sx n="106" d="100"/>
          <a:sy n="106" d="100"/>
        </p:scale>
        <p:origin x="12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A75E1-6880-4E94-94DA-BD0B44373D6B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EC507-C7EE-448E-A8DE-5E2D29E7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3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C507-C7EE-448E-A8DE-5E2D29E762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5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FB0E8-3CF1-DC41-BFD1-7C282F34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AADDC-213F-C74C-A495-00EC6FC99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FDEEC-2100-3A47-B7BB-CCF5A6A5F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CC89-6D59-BA4A-A871-B0F08B141F0D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15DAD-3480-E14B-B9E5-B7D390B66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9530D-04FC-C641-AF1A-AC2D9AFA3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F68C-785D-5A4D-A395-1D2B377EE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2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FB96-F1A1-CF44-9EBE-DDCFCE4B1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DBA0DA-05B1-7C47-B16A-1306238AD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6DA89-1BD2-4143-921C-76385DC72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CC89-6D59-BA4A-A871-B0F08B141F0D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348FE-AFF8-EC4C-BDDB-2970D45CF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16387-3589-A746-BACB-9347F57C1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F68C-785D-5A4D-A395-1D2B377EE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1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41FF73-0A68-6F47-B376-FE55B60836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59039B-4B5A-2A4C-91B7-92063F1F2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035F8-11C5-434F-9E89-48A987C59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CC89-6D59-BA4A-A871-B0F08B141F0D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54674-8624-B14E-A3FA-AFAAEF16E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E80A4-970E-E543-B02B-0900992A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F68C-785D-5A4D-A395-1D2B377EE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2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BE80-D6BF-F24B-B2DB-A7CC207EE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D571D-3262-2546-91DF-571B9AC88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79D75-A017-CA4A-B606-8C17B3874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CC89-6D59-BA4A-A871-B0F08B141F0D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B916C-604E-184F-94C5-A2BDAC45B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BBC36-AF97-4F41-B587-441D3BF7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F68C-785D-5A4D-A395-1D2B377EE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7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2F9C-CFC0-1440-95F4-8756AE891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B20F6-B994-2D4A-8DF3-162D36A60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814B2-D9D8-F747-8464-E18F8BCB9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CC89-6D59-BA4A-A871-B0F08B141F0D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14B9A-962B-6B4C-98B7-719CA519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D2821-99E6-6D4F-92BF-5F5801CF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F68C-785D-5A4D-A395-1D2B377EE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47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FB24C-2B70-A149-AABE-35D372D8D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F0A6B-4E8D-6C4D-B418-E25DD4C54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A8AD7-D75B-CD4C-951C-E1CFEDE00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3C8F7-C338-E74B-8616-A476F28ED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CC89-6D59-BA4A-A871-B0F08B141F0D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FDB30-F9BA-404E-9467-54160ADB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9BB53-21B4-204E-8036-2A5198AF7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F68C-785D-5A4D-A395-1D2B377EE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93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7DBE5-6F9A-F54E-A723-F92C5F5A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346D8-E846-3547-8A87-D8147D353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07B94-D667-174B-8F2D-B2030655B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1422E-A19A-3646-9A2E-BD6283972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93B764-957F-DE41-9740-1B66CED2CE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C5E290-505A-974A-B73F-23F41D8D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CC89-6D59-BA4A-A871-B0F08B141F0D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E3626-A574-234F-A023-6C1DDA47A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F897CA-05B8-524A-B3CA-4DFF23FF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F68C-785D-5A4D-A395-1D2B377EE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72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19724-C683-EC47-88D9-5BC60F45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0EAAC8-C173-0A4E-B39F-8D5150B3F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CC89-6D59-BA4A-A871-B0F08B141F0D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46FAF3-481C-D44B-B29D-05D35F21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F37A6-F048-8B41-8B12-502687670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F68C-785D-5A4D-A395-1D2B377EE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69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A47533-A618-A64A-86EE-78536C710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CC89-6D59-BA4A-A871-B0F08B141F0D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11B7C-FF95-FB42-B105-778D9BE60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7AB82-83CE-2240-BCB4-BEAA1F09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F68C-785D-5A4D-A395-1D2B377EE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32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D955E-1B6B-F248-8FF7-30E3CBE61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FDF61-FCA0-0042-AC16-327C3BD65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8F102-EF9E-BA41-A573-A8E7651F1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F4095-433E-AD4B-85CE-0362CE0E0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CC89-6D59-BA4A-A871-B0F08B141F0D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B3C88-BE7D-F742-B287-642BDEB3A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2EF92-B22C-DD4F-9A47-A9E86961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F68C-785D-5A4D-A395-1D2B377EE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31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7DA31-85D6-D241-8EBA-01ECE07A4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0F49CC-77E2-D54E-9C8B-BDEF079893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4B459-0897-3C40-A515-464D60E9B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E0946-21C4-5244-91DD-4E1F9E17A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CC89-6D59-BA4A-A871-B0F08B141F0D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6A19E9-8C1F-6748-95DD-FE7DE2D77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3065C-01E8-1C49-B4BA-B15D3473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F68C-785D-5A4D-A395-1D2B377EE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26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40302-4C8F-064D-9842-3F393AB5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3D3FA-69B1-C042-816B-1B582766B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2C5EA-164B-DB45-9220-17497DDD6A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CCC89-6D59-BA4A-A871-B0F08B141F0D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9DF5F-5382-1F43-AB77-26B11F7C4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4A78D-5AE0-B646-8EAA-37FC15F99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6F68C-785D-5A4D-A395-1D2B377EE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6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MCPFhrXjuU" TargetMode="External"/><Relationship Id="rId4" Type="http://schemas.openxmlformats.org/officeDocument/2006/relationships/hyperlink" Target="https://youtu.be/lMCPFhrXjuU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" r="-65"/>
          <a:stretch/>
        </p:blipFill>
        <p:spPr>
          <a:xfrm>
            <a:off x="-15239" y="0"/>
            <a:ext cx="122301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3999" y="874395"/>
            <a:ext cx="9220200" cy="893445"/>
          </a:xfrm>
          <a:prstGeom prst="rect">
            <a:avLst/>
          </a:prstGeom>
          <a:solidFill>
            <a:schemeClr val="bg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17071" y="1024232"/>
            <a:ext cx="9144000" cy="1108445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7200" b="1" baseline="30000" dirty="0">
                <a:solidFill>
                  <a:schemeClr val="bg1">
                    <a:lumMod val="95000"/>
                  </a:schemeClr>
                </a:solidFill>
              </a:rPr>
              <a:t>FAMILIAS FORMANDO DISCÍPULOS</a:t>
            </a:r>
            <a:endParaRPr lang="en-US" sz="7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3422" y="2057460"/>
            <a:ext cx="5361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baseline="30000" dirty="0">
                <a:solidFill>
                  <a:schemeClr val="bg1">
                    <a:lumMod val="95000"/>
                  </a:schemeClr>
                </a:solidFill>
              </a:rPr>
              <a:t>LECCIÓN </a:t>
            </a:r>
            <a:r>
              <a:rPr lang="en-US" sz="4800" b="1" baseline="30000" dirty="0" smtClean="0">
                <a:solidFill>
                  <a:schemeClr val="bg1">
                    <a:lumMod val="95000"/>
                  </a:schemeClr>
                </a:solidFill>
              </a:rPr>
              <a:t>5 </a:t>
            </a:r>
            <a:r>
              <a:rPr lang="en-US" sz="4800" b="1" baseline="30000" dirty="0">
                <a:solidFill>
                  <a:schemeClr val="bg1">
                    <a:lumMod val="95000"/>
                  </a:schemeClr>
                </a:solidFill>
              </a:rPr>
              <a:t>- SEMANA 1</a:t>
            </a:r>
          </a:p>
        </p:txBody>
      </p:sp>
    </p:spTree>
    <p:extLst>
      <p:ext uri="{BB962C8B-B14F-4D97-AF65-F5344CB8AC3E}">
        <p14:creationId xmlns:p14="http://schemas.microsoft.com/office/powerpoint/2010/main" val="3802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031" y="659611"/>
            <a:ext cx="6220069" cy="6229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678" t="288" b="2278"/>
          <a:stretch/>
        </p:blipFill>
        <p:spPr>
          <a:xfrm>
            <a:off x="-31262" y="179753"/>
            <a:ext cx="6170064" cy="6682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0"/>
            <a:ext cx="12268200" cy="10820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81002" y="55660"/>
            <a:ext cx="10515600" cy="1007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chemeClr val="bg1"/>
                </a:solidFill>
                <a:latin typeface="+mn-lt"/>
              </a:rPr>
              <a:t>Misión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87292" y="1082060"/>
            <a:ext cx="617416" cy="57759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46D305-A769-8048-8888-3DE01F5E390F}"/>
              </a:ext>
            </a:extLst>
          </p:cNvPr>
          <p:cNvSpPr txBox="1"/>
          <p:nvPr/>
        </p:nvSpPr>
        <p:spPr>
          <a:xfrm>
            <a:off x="3835861" y="768388"/>
            <a:ext cx="452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Para realizar en la semana 2 en casa en familia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03678-F645-6E46-BDE6-1D6731B0AD26}"/>
              </a:ext>
            </a:extLst>
          </p:cNvPr>
          <p:cNvSpPr txBox="1"/>
          <p:nvPr/>
        </p:nvSpPr>
        <p:spPr>
          <a:xfrm>
            <a:off x="375238" y="2037404"/>
            <a:ext cx="52147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solidFill>
                  <a:schemeClr val="bg1"/>
                </a:solidFill>
              </a:rPr>
              <a:t>Ver los </a:t>
            </a:r>
            <a:r>
              <a:rPr lang="es-ES_tradnl" sz="2800" dirty="0">
                <a:solidFill>
                  <a:schemeClr val="bg1"/>
                </a:solidFill>
              </a:rPr>
              <a:t>videos cortos sobre la Visita de los Magos al Niño Jesús.</a:t>
            </a:r>
          </a:p>
          <a:p>
            <a:endParaRPr lang="es-ES_tradnl" sz="2800" i="1" dirty="0" smtClean="0">
              <a:solidFill>
                <a:schemeClr val="bg1"/>
              </a:solidFill>
            </a:endParaRPr>
          </a:p>
          <a:p>
            <a:endParaRPr lang="es-ES_tradnl" sz="2800" i="1" dirty="0">
              <a:solidFill>
                <a:schemeClr val="bg1"/>
              </a:solidFill>
            </a:endParaRPr>
          </a:p>
          <a:p>
            <a:r>
              <a:rPr lang="es-ES_tradnl" sz="2800" i="1" dirty="0" smtClean="0">
                <a:solidFill>
                  <a:schemeClr val="bg1"/>
                </a:solidFill>
              </a:rPr>
              <a:t>Bendición </a:t>
            </a:r>
            <a:r>
              <a:rPr lang="es-ES_tradnl" sz="2800" i="1" dirty="0">
                <a:solidFill>
                  <a:schemeClr val="bg1"/>
                </a:solidFill>
              </a:rPr>
              <a:t>en Familia</a:t>
            </a:r>
            <a:r>
              <a:rPr lang="es-ES_tradnl" sz="2800" dirty="0">
                <a:solidFill>
                  <a:schemeClr val="bg1"/>
                </a:solidFill>
              </a:rPr>
              <a:t> </a:t>
            </a:r>
            <a:r>
              <a:rPr lang="es-ES_tradnl" sz="2800" i="1" dirty="0">
                <a:solidFill>
                  <a:schemeClr val="bg1"/>
                </a:solidFill>
              </a:rPr>
              <a:t>de la Epifanía</a:t>
            </a:r>
            <a:r>
              <a:rPr lang="es-ES_tradnl" sz="2800" dirty="0">
                <a:solidFill>
                  <a:schemeClr val="bg1"/>
                </a:solidFill>
                <a:effectLst/>
              </a:rPr>
              <a:t> y marcar con gis el marco de la Puerta</a:t>
            </a:r>
          </a:p>
          <a:p>
            <a:pPr marL="285750" indent="-285750">
              <a:buFontTx/>
              <a:buChar char="-"/>
            </a:pPr>
            <a:endParaRPr lang="es-ES_tradnl" sz="2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E03678-F645-6E46-BDE6-1D6731B0AD26}"/>
              </a:ext>
            </a:extLst>
          </p:cNvPr>
          <p:cNvSpPr txBox="1"/>
          <p:nvPr/>
        </p:nvSpPr>
        <p:spPr>
          <a:xfrm>
            <a:off x="7541385" y="2037404"/>
            <a:ext cx="42565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solidFill>
                  <a:schemeClr val="bg1"/>
                </a:solidFill>
              </a:rPr>
              <a:t>Ver los </a:t>
            </a:r>
            <a:r>
              <a:rPr lang="es-ES_tradnl" sz="2800" dirty="0" smtClean="0">
                <a:solidFill>
                  <a:schemeClr val="bg1"/>
                </a:solidFill>
              </a:rPr>
              <a:t>videos </a:t>
            </a:r>
            <a:r>
              <a:rPr lang="es-ES_tradnl" sz="2800" dirty="0">
                <a:solidFill>
                  <a:schemeClr val="bg1"/>
                </a:solidFill>
              </a:rPr>
              <a:t>de </a:t>
            </a:r>
            <a:r>
              <a:rPr lang="es-ES_tradnl" sz="2800" dirty="0" smtClean="0">
                <a:solidFill>
                  <a:schemeClr val="bg1"/>
                </a:solidFill>
              </a:rPr>
              <a:t>bautismo</a:t>
            </a:r>
          </a:p>
          <a:p>
            <a:r>
              <a:rPr lang="es-ES_tradnl" sz="2800" dirty="0" smtClean="0">
                <a:solidFill>
                  <a:schemeClr val="bg1"/>
                </a:solidFill>
              </a:rPr>
              <a:t> </a:t>
            </a:r>
            <a:endParaRPr lang="es-ES_tradnl" sz="2800" dirty="0">
              <a:solidFill>
                <a:schemeClr val="bg1"/>
              </a:solidFill>
            </a:endParaRPr>
          </a:p>
          <a:p>
            <a:r>
              <a:rPr lang="es-ES_tradnl" sz="2800" dirty="0">
                <a:solidFill>
                  <a:schemeClr val="bg1"/>
                </a:solidFill>
              </a:rPr>
              <a:t>B</a:t>
            </a:r>
            <a:r>
              <a:rPr lang="es-ES_tradnl" sz="2800" dirty="0" smtClean="0">
                <a:solidFill>
                  <a:schemeClr val="bg1"/>
                </a:solidFill>
              </a:rPr>
              <a:t>uscarán </a:t>
            </a:r>
            <a:r>
              <a:rPr lang="es-ES_tradnl" sz="2800" dirty="0">
                <a:solidFill>
                  <a:schemeClr val="bg1"/>
                </a:solidFill>
              </a:rPr>
              <a:t>artículos de bautismo o sacramentales que cada miembro de la familia recibió en su bautismo</a:t>
            </a:r>
            <a:r>
              <a:rPr lang="es-ES_tradnl" sz="2800" dirty="0">
                <a:solidFill>
                  <a:schemeClr val="bg1"/>
                </a:solidFill>
                <a:effectLst/>
              </a:rPr>
              <a:t> </a:t>
            </a:r>
            <a:endParaRPr lang="es-ES_tradnl" sz="28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es-ES_trad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3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863" y="4812954"/>
            <a:ext cx="1158273" cy="17946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4771A7-124C-4B4A-803C-C40B8508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131" y="-884253"/>
            <a:ext cx="10515600" cy="1325563"/>
          </a:xfrm>
        </p:spPr>
        <p:txBody>
          <a:bodyPr/>
          <a:lstStyle/>
          <a:p>
            <a:pPr algn="ctr"/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06C6FE-B90B-C64F-B5BD-39AC7853C735}"/>
              </a:ext>
            </a:extLst>
          </p:cNvPr>
          <p:cNvSpPr/>
          <p:nvPr/>
        </p:nvSpPr>
        <p:spPr>
          <a:xfrm>
            <a:off x="2324100" y="1335079"/>
            <a:ext cx="80200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Opción 1: Rezar juntos el Ave María</a:t>
            </a:r>
          </a:p>
          <a:p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Opción 2: Señor Jesús, te pedimos que bendigas a cada una de las familias que se han reunido hoy aquí. Ayúdanos a que nos acerquemos cada vez más a ti. </a:t>
            </a:r>
          </a:p>
          <a:p>
            <a:r>
              <a:rPr lang="es-ES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Te lo pedimos en Tu Santo Nombre. Amén.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8100" y="0"/>
            <a:ext cx="12268200" cy="11176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76300" y="47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chemeClr val="bg1"/>
                </a:solidFill>
                <a:latin typeface="+mn-lt"/>
              </a:rPr>
              <a:t>Oración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347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75041"/>
            <a:ext cx="10058400" cy="6706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96C10E-6522-3C43-B4BC-B2D1CED51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Oración: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950436-B3D7-C84F-9F12-91301983A295}"/>
              </a:ext>
            </a:extLst>
          </p:cNvPr>
          <p:cNvSpPr/>
          <p:nvPr/>
        </p:nvSpPr>
        <p:spPr>
          <a:xfrm>
            <a:off x="645436" y="2162632"/>
            <a:ext cx="1090112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Ven, </a:t>
            </a:r>
            <a:r>
              <a:rPr lang="en-US" sz="3200" dirty="0" err="1"/>
              <a:t>Espíritu</a:t>
            </a:r>
            <a:r>
              <a:rPr lang="en-US" sz="3200" dirty="0"/>
              <a:t> de </a:t>
            </a:r>
            <a:r>
              <a:rPr lang="en-US" sz="3200" dirty="0" err="1"/>
              <a:t>Sabiduría</a:t>
            </a:r>
            <a:r>
              <a:rPr lang="en-US" sz="3200" dirty="0"/>
              <a:t>, </a:t>
            </a:r>
            <a:r>
              <a:rPr lang="en-US" sz="3200" dirty="0" err="1"/>
              <a:t>bendícenos</a:t>
            </a:r>
            <a:r>
              <a:rPr lang="en-US" sz="3200" dirty="0"/>
              <a:t> y </a:t>
            </a:r>
            <a:r>
              <a:rPr lang="en-US" sz="3200" dirty="0" err="1"/>
              <a:t>concédenos</a:t>
            </a:r>
            <a:r>
              <a:rPr lang="en-US" sz="3200" dirty="0"/>
              <a:t> la </a:t>
            </a:r>
            <a:r>
              <a:rPr lang="en-US" sz="3200" dirty="0" err="1"/>
              <a:t>gracia</a:t>
            </a:r>
            <a:r>
              <a:rPr lang="en-US" sz="3200" dirty="0"/>
              <a:t> de </a:t>
            </a:r>
            <a:r>
              <a:rPr lang="en-US" sz="3200" dirty="0" err="1"/>
              <a:t>conformar</a:t>
            </a:r>
            <a:r>
              <a:rPr lang="en-US" sz="3200" dirty="0"/>
              <a:t> </a:t>
            </a:r>
            <a:r>
              <a:rPr lang="en-US" sz="3200" dirty="0" err="1"/>
              <a:t>nuestra</a:t>
            </a:r>
            <a:r>
              <a:rPr lang="en-US" sz="3200" dirty="0"/>
              <a:t> </a:t>
            </a:r>
            <a:r>
              <a:rPr lang="en-US" sz="3200" dirty="0" err="1"/>
              <a:t>vida</a:t>
            </a:r>
            <a:r>
              <a:rPr lang="en-US" sz="3200" dirty="0"/>
              <a:t> </a:t>
            </a:r>
            <a:r>
              <a:rPr lang="en-US" sz="3200" dirty="0" err="1"/>
              <a:t>plenamente</a:t>
            </a:r>
            <a:r>
              <a:rPr lang="en-US" sz="3200" dirty="0"/>
              <a:t> a la </a:t>
            </a:r>
            <a:r>
              <a:rPr lang="en-US" sz="3200" dirty="0" err="1"/>
              <a:t>santa</a:t>
            </a:r>
            <a:r>
              <a:rPr lang="en-US" sz="3200" dirty="0"/>
              <a:t> Palabra de Dios, para que </a:t>
            </a:r>
            <a:r>
              <a:rPr lang="en-US" sz="3200" dirty="0" err="1"/>
              <a:t>tengamos</a:t>
            </a:r>
            <a:r>
              <a:rPr lang="en-US" sz="3200" dirty="0"/>
              <a:t> </a:t>
            </a:r>
            <a:r>
              <a:rPr lang="en-US" sz="3200" dirty="0" err="1"/>
              <a:t>compasión</a:t>
            </a:r>
            <a:r>
              <a:rPr lang="en-US" sz="3200" dirty="0"/>
              <a:t> </a:t>
            </a:r>
            <a:r>
              <a:rPr lang="en-US" sz="3200" dirty="0" err="1"/>
              <a:t>unos</a:t>
            </a:r>
            <a:r>
              <a:rPr lang="en-US" sz="3200" dirty="0"/>
              <a:t> por </a:t>
            </a:r>
            <a:r>
              <a:rPr lang="en-US" sz="3200" dirty="0" err="1"/>
              <a:t>otros</a:t>
            </a:r>
            <a:r>
              <a:rPr lang="en-US" sz="3200" dirty="0"/>
              <a:t>, </a:t>
            </a:r>
            <a:r>
              <a:rPr lang="en-US" sz="3200" dirty="0" err="1"/>
              <a:t>especialmente</a:t>
            </a:r>
            <a:r>
              <a:rPr lang="en-US" sz="3200" dirty="0"/>
              <a:t> por los </a:t>
            </a:r>
            <a:r>
              <a:rPr lang="en-US" sz="3200" dirty="0" err="1"/>
              <a:t>pobres</a:t>
            </a:r>
            <a:r>
              <a:rPr lang="en-US" sz="3200" dirty="0"/>
              <a:t>, </a:t>
            </a:r>
            <a:r>
              <a:rPr lang="en-US" sz="3200" dirty="0" err="1"/>
              <a:t>solitarios</a:t>
            </a:r>
            <a:r>
              <a:rPr lang="en-US" sz="3200" dirty="0"/>
              <a:t> o </a:t>
            </a:r>
            <a:r>
              <a:rPr lang="en-US" sz="3200" dirty="0" err="1"/>
              <a:t>temerosos</a:t>
            </a:r>
            <a:r>
              <a:rPr lang="en-US" sz="3200" dirty="0"/>
              <a:t>.   </a:t>
            </a:r>
          </a:p>
          <a:p>
            <a:endParaRPr lang="en-US" sz="3200" i="1" dirty="0"/>
          </a:p>
          <a:p>
            <a:r>
              <a:rPr lang="en-US" sz="3200" i="1" dirty="0"/>
              <a:t>Padre </a:t>
            </a:r>
            <a:r>
              <a:rPr lang="en-US" sz="3200" i="1" dirty="0" err="1"/>
              <a:t>Nuestro</a:t>
            </a:r>
            <a:r>
              <a:rPr lang="en-US" sz="3200" i="1" dirty="0"/>
              <a:t>…</a:t>
            </a:r>
          </a:p>
          <a:p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83497" y="175040"/>
            <a:ext cx="6537082" cy="136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baseline="30000" dirty="0" err="1">
                <a:solidFill>
                  <a:schemeClr val="bg1"/>
                </a:solidFill>
                <a:latin typeface="+mn-lt"/>
              </a:rPr>
              <a:t>Oración</a:t>
            </a:r>
            <a:endParaRPr lang="en-US" sz="8000" b="1" baseline="30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432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437"/>
          <a:stretch/>
        </p:blipFill>
        <p:spPr>
          <a:xfrm>
            <a:off x="0" y="-1"/>
            <a:ext cx="12199620" cy="68962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" y="0"/>
            <a:ext cx="12192000" cy="10785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38200" y="2279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700" b="1" dirty="0" err="1" smtClean="0">
                <a:solidFill>
                  <a:schemeClr val="bg1"/>
                </a:solidFill>
                <a:latin typeface="+mn-lt"/>
              </a:rPr>
              <a:t>Temas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70128D-D4A1-2C4B-A561-B9032132F331}"/>
              </a:ext>
            </a:extLst>
          </p:cNvPr>
          <p:cNvSpPr/>
          <p:nvPr/>
        </p:nvSpPr>
        <p:spPr>
          <a:xfrm>
            <a:off x="2344206" y="1827848"/>
            <a:ext cx="75188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Epifanía y el Bautismo del Señor: </a:t>
            </a:r>
            <a:endParaRPr lang="es-ES" sz="4000" dirty="0" smtClean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s-ES" sz="4000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 </a:t>
            </a:r>
            <a:r>
              <a:rPr lang="es-ES" sz="4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misión de Jesús</a:t>
            </a:r>
          </a:p>
          <a:p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4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Viviendo nuestro Bautismo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13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0" y="0"/>
            <a:ext cx="122301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-1"/>
            <a:ext cx="12268200" cy="10785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38200" y="2279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700" b="1" dirty="0" err="1" smtClean="0">
                <a:solidFill>
                  <a:schemeClr val="bg1"/>
                </a:solidFill>
                <a:latin typeface="+mn-lt"/>
              </a:rPr>
              <a:t>Materiales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69A7DE-0884-A84A-908B-ECFE6F0EA46B}"/>
              </a:ext>
            </a:extLst>
          </p:cNvPr>
          <p:cNvSpPr/>
          <p:nvPr/>
        </p:nvSpPr>
        <p:spPr>
          <a:xfrm>
            <a:off x="1558290" y="1553528"/>
            <a:ext cx="9067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• </a:t>
            </a:r>
            <a:r>
              <a:rPr lang="en-US" sz="3200" dirty="0" err="1">
                <a:solidFill>
                  <a:schemeClr val="bg1"/>
                </a:solidFill>
              </a:rPr>
              <a:t>Tiza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bendecida</a:t>
            </a:r>
            <a:r>
              <a:rPr lang="en-US" sz="3200" dirty="0">
                <a:solidFill>
                  <a:schemeClr val="bg1"/>
                </a:solidFill>
              </a:rPr>
              <a:t> (</a:t>
            </a:r>
            <a:r>
              <a:rPr lang="en-US" sz="3200" dirty="0" err="1">
                <a:solidFill>
                  <a:schemeClr val="bg1"/>
                </a:solidFill>
              </a:rPr>
              <a:t>proporcionada</a:t>
            </a:r>
            <a:r>
              <a:rPr lang="en-US" sz="3200" dirty="0">
                <a:solidFill>
                  <a:schemeClr val="bg1"/>
                </a:solidFill>
              </a:rPr>
              <a:t> por la </a:t>
            </a:r>
            <a:r>
              <a:rPr lang="en-US" sz="3200" dirty="0" err="1">
                <a:solidFill>
                  <a:schemeClr val="bg1"/>
                </a:solidFill>
              </a:rPr>
              <a:t>parroquia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• Agua </a:t>
            </a:r>
            <a:r>
              <a:rPr lang="en-US" sz="3200" dirty="0" err="1">
                <a:solidFill>
                  <a:schemeClr val="bg1"/>
                </a:solidFill>
              </a:rPr>
              <a:t>bendita</a:t>
            </a:r>
            <a:r>
              <a:rPr lang="en-US" sz="3200" dirty="0">
                <a:solidFill>
                  <a:schemeClr val="bg1"/>
                </a:solidFill>
              </a:rPr>
              <a:t> (</a:t>
            </a:r>
            <a:r>
              <a:rPr lang="en-US" sz="3200" dirty="0" err="1">
                <a:solidFill>
                  <a:schemeClr val="bg1"/>
                </a:solidFill>
              </a:rPr>
              <a:t>suministrada</a:t>
            </a:r>
            <a:r>
              <a:rPr lang="en-US" sz="3200" dirty="0">
                <a:solidFill>
                  <a:schemeClr val="bg1"/>
                </a:solidFill>
              </a:rPr>
              <a:t>  por la </a:t>
            </a:r>
            <a:r>
              <a:rPr lang="en-US" sz="3200" dirty="0" err="1">
                <a:solidFill>
                  <a:schemeClr val="bg1"/>
                </a:solidFill>
              </a:rPr>
              <a:t>parroquia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• </a:t>
            </a:r>
            <a:r>
              <a:rPr lang="en-US" sz="3200" dirty="0" err="1">
                <a:solidFill>
                  <a:schemeClr val="bg1"/>
                </a:solidFill>
              </a:rPr>
              <a:t>Artículos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familiares</a:t>
            </a:r>
            <a:r>
              <a:rPr lang="en-US" sz="3200" dirty="0">
                <a:solidFill>
                  <a:schemeClr val="bg1"/>
                </a:solidFill>
              </a:rPr>
              <a:t> del </a:t>
            </a:r>
            <a:r>
              <a:rPr lang="en-US" sz="3200" dirty="0" err="1">
                <a:solidFill>
                  <a:schemeClr val="bg1"/>
                </a:solidFill>
              </a:rPr>
              <a:t>bautismo</a:t>
            </a:r>
            <a:r>
              <a:rPr lang="en-US" sz="3200" dirty="0">
                <a:solidFill>
                  <a:schemeClr val="bg1"/>
                </a:solidFill>
              </a:rPr>
              <a:t> de </a:t>
            </a:r>
            <a:r>
              <a:rPr lang="en-US" sz="3200" dirty="0" err="1">
                <a:solidFill>
                  <a:schemeClr val="bg1"/>
                </a:solidFill>
              </a:rPr>
              <a:t>cada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miebro</a:t>
            </a:r>
            <a:r>
              <a:rPr lang="en-US" sz="3200" dirty="0">
                <a:solidFill>
                  <a:schemeClr val="bg1"/>
                </a:solidFill>
              </a:rPr>
              <a:t> de la </a:t>
            </a:r>
            <a:r>
              <a:rPr lang="en-US" sz="3200" dirty="0" err="1">
                <a:solidFill>
                  <a:schemeClr val="bg1"/>
                </a:solidFill>
              </a:rPr>
              <a:t>familia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  <a:r>
              <a:rPr lang="en-US" sz="3200" dirty="0" err="1">
                <a:solidFill>
                  <a:schemeClr val="bg1"/>
                </a:solidFill>
              </a:rPr>
              <a:t>Velas</a:t>
            </a:r>
            <a:r>
              <a:rPr lang="en-US" sz="3200" dirty="0">
                <a:solidFill>
                  <a:schemeClr val="bg1"/>
                </a:solidFill>
              </a:rPr>
              <a:t> /</a:t>
            </a:r>
            <a:r>
              <a:rPr lang="en-US" sz="3200" dirty="0" err="1">
                <a:solidFill>
                  <a:schemeClr val="bg1"/>
                </a:solidFill>
              </a:rPr>
              <a:t>sacramentales</a:t>
            </a:r>
            <a:r>
              <a:rPr lang="en-US" sz="3200" dirty="0">
                <a:solidFill>
                  <a:schemeClr val="bg1"/>
                </a:solidFill>
              </a:rPr>
              <a:t>/ </a:t>
            </a:r>
            <a:r>
              <a:rPr lang="en-US" sz="3200" dirty="0" err="1">
                <a:solidFill>
                  <a:schemeClr val="bg1"/>
                </a:solidFill>
              </a:rPr>
              <a:t>ropón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fotos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327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42341-9C48-6646-A079-CCF8A06A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38" y="-134598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49"/>
          <a:stretch/>
        </p:blipFill>
        <p:spPr>
          <a:xfrm>
            <a:off x="-30479" y="510539"/>
            <a:ext cx="12268862" cy="63550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9817" y="0"/>
            <a:ext cx="12268200" cy="10785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700" b="1" dirty="0" err="1">
                <a:solidFill>
                  <a:schemeClr val="bg1"/>
                </a:solidFill>
                <a:latin typeface="+mn-lt"/>
              </a:rPr>
              <a:t>Rompehielos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EEDCA1-227E-4642-9C2D-5B4EFF39F671}"/>
              </a:ext>
            </a:extLst>
          </p:cNvPr>
          <p:cNvSpPr txBox="1"/>
          <p:nvPr/>
        </p:nvSpPr>
        <p:spPr>
          <a:xfrm>
            <a:off x="1906296" y="1080065"/>
            <a:ext cx="9464258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  <a:latin typeface="Delaney" panose="00000000000000090000" pitchFamily="50" charset="0"/>
              </a:rPr>
              <a:t>¿</a:t>
            </a:r>
            <a:r>
              <a:rPr lang="es-ES" sz="3600" i="1" dirty="0">
                <a:solidFill>
                  <a:schemeClr val="bg1"/>
                </a:solidFill>
                <a:latin typeface="Delaney" panose="00000000000000090000" pitchFamily="50" charset="0"/>
              </a:rPr>
              <a:t>Preferiría </a:t>
            </a:r>
            <a:r>
              <a:rPr lang="es-ES" sz="3600" dirty="0">
                <a:solidFill>
                  <a:schemeClr val="bg1"/>
                </a:solidFill>
                <a:latin typeface="Delaney" panose="00000000000000090000" pitchFamily="50" charset="0"/>
              </a:rPr>
              <a:t>...</a:t>
            </a:r>
            <a:endParaRPr lang="en-US" sz="3600" dirty="0">
              <a:solidFill>
                <a:schemeClr val="bg1"/>
              </a:solidFill>
              <a:latin typeface="Delaney" panose="00000000000000090000" pitchFamily="50" charset="0"/>
            </a:endParaRPr>
          </a:p>
          <a:p>
            <a:r>
              <a:rPr lang="es-ES" sz="2400" dirty="0"/>
              <a:t> </a:t>
            </a:r>
            <a:endParaRPr lang="en-US" sz="2400" dirty="0"/>
          </a:p>
          <a:p>
            <a:r>
              <a:rPr lang="es-ES" sz="2400" dirty="0">
                <a:solidFill>
                  <a:schemeClr val="bg1"/>
                </a:solidFill>
              </a:rPr>
              <a:t>...Comer helado o pastel?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...Tener la súper fuerza de Sansón o la sabiduría de Salomón?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...Ver un partido de baloncesto o de fútbol?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...Ver a Jesús curar a un ciego o ver a Jesús caminar sobre el agua?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...Jugar al béisbol o al fútbol?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...Prefieres vivir en la playa o en la montaña?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...Ser pastor o mago?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...Prefieres ser fisicoculturista o golfista profesional?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...Nombrar los animales o construir el arca?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...Ir a pescar con Pedro o ser bautizado por Juan Bautista</a:t>
            </a:r>
            <a:r>
              <a:rPr lang="es-ES" sz="2400" dirty="0" smtClean="0">
                <a:solidFill>
                  <a:schemeClr val="bg1"/>
                </a:solidFill>
              </a:rPr>
              <a:t>?</a:t>
            </a:r>
          </a:p>
          <a:p>
            <a:endParaRPr lang="es-ES" sz="2400" dirty="0">
              <a:solidFill>
                <a:schemeClr val="bg1"/>
              </a:solidFill>
            </a:endParaRPr>
          </a:p>
          <a:p>
            <a:r>
              <a:rPr lang="es-ES" sz="1600" dirty="0">
                <a:solidFill>
                  <a:schemeClr val="bg1"/>
                </a:solidFill>
              </a:rPr>
              <a:t>Si es virtual, levante 1 dedo para la primera opción o </a:t>
            </a:r>
            <a:r>
              <a:rPr lang="es-ES" sz="1600" dirty="0" smtClean="0">
                <a:solidFill>
                  <a:schemeClr val="bg1"/>
                </a:solidFill>
              </a:rPr>
              <a:t>2 </a:t>
            </a:r>
            <a:r>
              <a:rPr lang="es-ES" sz="1600" dirty="0">
                <a:solidFill>
                  <a:schemeClr val="bg1"/>
                </a:solidFill>
              </a:rPr>
              <a:t>dedos para la segunda opción en respuesta a la pregunta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5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727" b="19125"/>
          <a:stretch/>
        </p:blipFill>
        <p:spPr>
          <a:xfrm>
            <a:off x="0" y="-31263"/>
            <a:ext cx="12192000" cy="69088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12749A-D3D4-5E4C-AE50-443EAFBD63FE}"/>
              </a:ext>
            </a:extLst>
          </p:cNvPr>
          <p:cNvSpPr/>
          <p:nvPr/>
        </p:nvSpPr>
        <p:spPr>
          <a:xfrm>
            <a:off x="850931" y="989306"/>
            <a:ext cx="1049013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¿Qué significa Epifanía?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¿Alguna vez has celebrado el Domingo de Epifanía o has oído hablar de formas especiales en las que las familias celebran la Solemnidad de la Epifanía?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s-ES" sz="3600" dirty="0">
              <a:solidFill>
                <a:schemeClr val="bg1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¿Si es así, cómo?</a:t>
            </a:r>
            <a:endParaRPr lang="en-US" sz="3200" dirty="0">
              <a:solidFill>
                <a:schemeClr val="bg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02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290" b="4169"/>
          <a:stretch/>
        </p:blipFill>
        <p:spPr>
          <a:xfrm>
            <a:off x="-29817" y="662781"/>
            <a:ext cx="12268709" cy="62069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9817" y="-1"/>
            <a:ext cx="12268200" cy="120356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700" b="1" dirty="0" err="1" smtClean="0">
                <a:solidFill>
                  <a:schemeClr val="bg1"/>
                </a:solidFill>
                <a:latin typeface="+mn-lt"/>
              </a:rPr>
              <a:t>Tema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9A1642-5C06-6A4D-A457-4FC9394FFCA4}"/>
              </a:ext>
            </a:extLst>
          </p:cNvPr>
          <p:cNvSpPr txBox="1"/>
          <p:nvPr/>
        </p:nvSpPr>
        <p:spPr>
          <a:xfrm>
            <a:off x="1514475" y="1672581"/>
            <a:ext cx="91630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</a:rPr>
              <a:t>La </a:t>
            </a:r>
            <a:r>
              <a:rPr lang="es-ES" sz="3600" dirty="0">
                <a:solidFill>
                  <a:schemeClr val="bg1"/>
                </a:solidFill>
              </a:rPr>
              <a:t>Epifanía es una solemnidad (una gran fiesta) en la época navideña cuando celebramos la visita de los Reyes Magos al Niño Jesús.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s-ES" sz="3600" dirty="0" smtClean="0">
                <a:solidFill>
                  <a:schemeClr val="bg1"/>
                </a:solidFill>
              </a:rPr>
              <a:t>La </a:t>
            </a:r>
            <a:r>
              <a:rPr lang="es-ES" sz="3600" dirty="0">
                <a:solidFill>
                  <a:schemeClr val="bg1"/>
                </a:solidFill>
              </a:rPr>
              <a:t>visita de los Reyes Magos es una clara señal o manifestación que muestra al mundo que el niño Jesús es el Rey de reyes.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9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MCPFhrXju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3564" y="63375"/>
            <a:ext cx="11153869" cy="62740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4668" y="6400800"/>
            <a:ext cx="760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https://youtu.be/lMCPFhrXjuU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37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00559D-C92A-024D-99E1-4D0F285AF301}"/>
              </a:ext>
            </a:extLst>
          </p:cNvPr>
          <p:cNvSpPr/>
          <p:nvPr/>
        </p:nvSpPr>
        <p:spPr>
          <a:xfrm>
            <a:off x="838200" y="1737727"/>
            <a:ext cx="105155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Cuando</a:t>
            </a:r>
            <a:r>
              <a:rPr lang="en-US" i="1" dirty="0"/>
              <a:t> </a:t>
            </a:r>
            <a:r>
              <a:rPr lang="en-US" i="1" dirty="0" err="1"/>
              <a:t>nació</a:t>
            </a:r>
            <a:r>
              <a:rPr lang="en-US" i="1" dirty="0"/>
              <a:t> Jesús,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Belén</a:t>
            </a:r>
            <a:r>
              <a:rPr lang="en-US" i="1" dirty="0"/>
              <a:t> de Judea, bajo el </a:t>
            </a:r>
            <a:r>
              <a:rPr lang="en-US" i="1" dirty="0" err="1"/>
              <a:t>reinado</a:t>
            </a:r>
            <a:r>
              <a:rPr lang="en-US" i="1" dirty="0"/>
              <a:t> de </a:t>
            </a:r>
            <a:r>
              <a:rPr lang="en-US" i="1" dirty="0" err="1"/>
              <a:t>Herodes</a:t>
            </a:r>
            <a:r>
              <a:rPr lang="en-US" i="1" dirty="0"/>
              <a:t>, </a:t>
            </a:r>
            <a:r>
              <a:rPr lang="en-US" i="1" dirty="0" err="1"/>
              <a:t>unos</a:t>
            </a:r>
            <a:r>
              <a:rPr lang="en-US" i="1" dirty="0"/>
              <a:t> </a:t>
            </a:r>
            <a:r>
              <a:rPr lang="en-US" i="1" dirty="0" err="1"/>
              <a:t>magos</a:t>
            </a:r>
            <a:r>
              <a:rPr lang="en-US" i="1" dirty="0"/>
              <a:t> de </a:t>
            </a:r>
            <a:r>
              <a:rPr lang="en-US" i="1" dirty="0" err="1"/>
              <a:t>Oriente</a:t>
            </a:r>
            <a:r>
              <a:rPr lang="en-US" i="1" dirty="0"/>
              <a:t> se </a:t>
            </a:r>
            <a:r>
              <a:rPr lang="en-US" i="1" dirty="0" err="1"/>
              <a:t>presentaron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Jerusalén y </a:t>
            </a:r>
            <a:r>
              <a:rPr lang="en-US" i="1" dirty="0" err="1"/>
              <a:t>preguntaron</a:t>
            </a:r>
            <a:r>
              <a:rPr lang="en-US" i="1" dirty="0"/>
              <a:t>: «¿</a:t>
            </a:r>
            <a:r>
              <a:rPr lang="en-US" i="1" dirty="0" err="1"/>
              <a:t>Dónde</a:t>
            </a:r>
            <a:r>
              <a:rPr lang="en-US" i="1" dirty="0"/>
              <a:t> </a:t>
            </a:r>
            <a:r>
              <a:rPr lang="en-US" i="1" dirty="0" err="1"/>
              <a:t>está</a:t>
            </a:r>
            <a:r>
              <a:rPr lang="en-US" i="1" dirty="0"/>
              <a:t> el </a:t>
            </a:r>
            <a:r>
              <a:rPr lang="en-US" i="1" dirty="0" err="1"/>
              <a:t>rey</a:t>
            </a:r>
            <a:r>
              <a:rPr lang="en-US" i="1" dirty="0"/>
              <a:t> de los </a:t>
            </a:r>
            <a:r>
              <a:rPr lang="en-US" i="1" dirty="0" err="1"/>
              <a:t>judíos</a:t>
            </a:r>
            <a:r>
              <a:rPr lang="en-US" i="1" dirty="0"/>
              <a:t> que </a:t>
            </a:r>
            <a:r>
              <a:rPr lang="en-US" i="1" dirty="0" err="1"/>
              <a:t>acaba</a:t>
            </a:r>
            <a:r>
              <a:rPr lang="en-US" i="1" dirty="0"/>
              <a:t> de </a:t>
            </a:r>
            <a:r>
              <a:rPr lang="en-US" i="1" dirty="0" err="1"/>
              <a:t>nacer</a:t>
            </a:r>
            <a:r>
              <a:rPr lang="en-US" i="1" dirty="0"/>
              <a:t>? </a:t>
            </a:r>
            <a:r>
              <a:rPr lang="en-US" i="1" dirty="0" err="1"/>
              <a:t>Porque</a:t>
            </a:r>
            <a:r>
              <a:rPr lang="en-US" i="1" dirty="0"/>
              <a:t> </a:t>
            </a:r>
            <a:r>
              <a:rPr lang="en-US" i="1" dirty="0" err="1"/>
              <a:t>vimos</a:t>
            </a:r>
            <a:r>
              <a:rPr lang="en-US" i="1" dirty="0"/>
              <a:t> </a:t>
            </a:r>
            <a:r>
              <a:rPr lang="en-US" i="1" dirty="0" err="1"/>
              <a:t>su</a:t>
            </a:r>
            <a:r>
              <a:rPr lang="en-US" i="1" dirty="0"/>
              <a:t> </a:t>
            </a:r>
            <a:r>
              <a:rPr lang="en-US" i="1" dirty="0" err="1"/>
              <a:t>estrella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Oriente</a:t>
            </a:r>
            <a:r>
              <a:rPr lang="en-US" i="1" dirty="0"/>
              <a:t> y </a:t>
            </a:r>
            <a:r>
              <a:rPr lang="en-US" i="1" dirty="0" err="1"/>
              <a:t>hemos</a:t>
            </a:r>
            <a:r>
              <a:rPr lang="en-US" i="1" dirty="0"/>
              <a:t> </a:t>
            </a:r>
            <a:r>
              <a:rPr lang="en-US" i="1" dirty="0" err="1"/>
              <a:t>venido</a:t>
            </a:r>
            <a:r>
              <a:rPr lang="en-US" i="1" dirty="0"/>
              <a:t> a </a:t>
            </a:r>
            <a:r>
              <a:rPr lang="en-US" i="1" dirty="0" err="1"/>
              <a:t>adorarlo</a:t>
            </a:r>
            <a:r>
              <a:rPr lang="en-US" i="1" dirty="0"/>
              <a:t>». Al </a:t>
            </a:r>
            <a:r>
              <a:rPr lang="en-US" i="1" dirty="0" err="1"/>
              <a:t>enterarse</a:t>
            </a:r>
            <a:r>
              <a:rPr lang="en-US" i="1" dirty="0"/>
              <a:t>, el </a:t>
            </a:r>
            <a:r>
              <a:rPr lang="en-US" i="1" dirty="0" err="1"/>
              <a:t>rey</a:t>
            </a:r>
            <a:r>
              <a:rPr lang="en-US" i="1" dirty="0"/>
              <a:t> </a:t>
            </a:r>
            <a:r>
              <a:rPr lang="en-US" i="1" dirty="0" err="1"/>
              <a:t>Herodes</a:t>
            </a:r>
            <a:r>
              <a:rPr lang="en-US" i="1" dirty="0"/>
              <a:t> </a:t>
            </a:r>
            <a:r>
              <a:rPr lang="en-US" i="1" dirty="0" err="1"/>
              <a:t>quedó</a:t>
            </a:r>
            <a:r>
              <a:rPr lang="en-US" i="1" dirty="0"/>
              <a:t> </a:t>
            </a:r>
            <a:r>
              <a:rPr lang="en-US" i="1" dirty="0" err="1"/>
              <a:t>desconcertado</a:t>
            </a:r>
            <a:r>
              <a:rPr lang="en-US" i="1" dirty="0"/>
              <a:t> y con </a:t>
            </a:r>
            <a:r>
              <a:rPr lang="en-US" i="1" dirty="0" err="1"/>
              <a:t>él</a:t>
            </a:r>
            <a:r>
              <a:rPr lang="en-US" i="1" dirty="0"/>
              <a:t> </a:t>
            </a:r>
            <a:r>
              <a:rPr lang="en-US" i="1" dirty="0" err="1"/>
              <a:t>toda</a:t>
            </a:r>
            <a:r>
              <a:rPr lang="en-US" i="1" dirty="0"/>
              <a:t> Jerusalén.  </a:t>
            </a:r>
            <a:r>
              <a:rPr lang="en-US" i="1" dirty="0" err="1"/>
              <a:t>Entonces</a:t>
            </a:r>
            <a:r>
              <a:rPr lang="en-US" i="1" dirty="0"/>
              <a:t> </a:t>
            </a:r>
            <a:r>
              <a:rPr lang="en-US" i="1" dirty="0" err="1"/>
              <a:t>reunió</a:t>
            </a:r>
            <a:r>
              <a:rPr lang="en-US" i="1" dirty="0"/>
              <a:t> a </a:t>
            </a:r>
            <a:r>
              <a:rPr lang="en-US" i="1" dirty="0" err="1"/>
              <a:t>todos</a:t>
            </a:r>
            <a:r>
              <a:rPr lang="en-US" i="1" dirty="0"/>
              <a:t> los </a:t>
            </a:r>
            <a:r>
              <a:rPr lang="en-US" i="1" dirty="0" err="1"/>
              <a:t>sumos</a:t>
            </a:r>
            <a:r>
              <a:rPr lang="en-US" i="1" dirty="0"/>
              <a:t> </a:t>
            </a:r>
            <a:r>
              <a:rPr lang="en-US" i="1" dirty="0" err="1"/>
              <a:t>sacerdotes</a:t>
            </a:r>
            <a:r>
              <a:rPr lang="en-US" i="1" dirty="0"/>
              <a:t> y a los </a:t>
            </a:r>
            <a:r>
              <a:rPr lang="en-US" i="1" dirty="0" err="1"/>
              <a:t>escribas</a:t>
            </a:r>
            <a:r>
              <a:rPr lang="en-US" i="1" dirty="0"/>
              <a:t> del pueblo, para </a:t>
            </a:r>
            <a:r>
              <a:rPr lang="en-US" i="1" dirty="0" err="1"/>
              <a:t>preguntarles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qué</a:t>
            </a:r>
            <a:r>
              <a:rPr lang="en-US" i="1" dirty="0"/>
              <a:t> </a:t>
            </a:r>
            <a:r>
              <a:rPr lang="en-US" i="1" dirty="0" err="1"/>
              <a:t>lugar</a:t>
            </a:r>
            <a:r>
              <a:rPr lang="en-US" i="1" dirty="0"/>
              <a:t> </a:t>
            </a:r>
            <a:r>
              <a:rPr lang="en-US" i="1" dirty="0" err="1"/>
              <a:t>debía</a:t>
            </a:r>
            <a:r>
              <a:rPr lang="en-US" i="1" dirty="0"/>
              <a:t> </a:t>
            </a:r>
            <a:r>
              <a:rPr lang="en-US" i="1" dirty="0" err="1"/>
              <a:t>nacer</a:t>
            </a:r>
            <a:r>
              <a:rPr lang="en-US" i="1" dirty="0"/>
              <a:t> el </a:t>
            </a:r>
            <a:r>
              <a:rPr lang="en-US" i="1" dirty="0" err="1"/>
              <a:t>Mesías</a:t>
            </a:r>
            <a:r>
              <a:rPr lang="en-US" i="1" dirty="0"/>
              <a:t>.  «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Belén</a:t>
            </a:r>
            <a:r>
              <a:rPr lang="en-US" i="1" dirty="0"/>
              <a:t> de Judea, –le </a:t>
            </a:r>
            <a:r>
              <a:rPr lang="en-US" i="1" dirty="0" err="1"/>
              <a:t>respondieron</a:t>
            </a:r>
            <a:r>
              <a:rPr lang="en-US" i="1" dirty="0"/>
              <a:t>–, </a:t>
            </a:r>
            <a:r>
              <a:rPr lang="en-US" i="1" dirty="0" err="1"/>
              <a:t>porque</a:t>
            </a:r>
            <a:r>
              <a:rPr lang="en-US" i="1" dirty="0"/>
              <a:t> </a:t>
            </a:r>
            <a:r>
              <a:rPr lang="en-US" i="1" dirty="0" err="1"/>
              <a:t>así</a:t>
            </a:r>
            <a:r>
              <a:rPr lang="en-US" i="1" dirty="0"/>
              <a:t> </a:t>
            </a:r>
            <a:r>
              <a:rPr lang="en-US" i="1" dirty="0" err="1"/>
              <a:t>está</a:t>
            </a:r>
            <a:r>
              <a:rPr lang="en-US" i="1" dirty="0"/>
              <a:t> </a:t>
            </a:r>
            <a:r>
              <a:rPr lang="en-US" i="1" dirty="0" err="1"/>
              <a:t>escrito</a:t>
            </a:r>
            <a:r>
              <a:rPr lang="en-US" i="1" dirty="0"/>
              <a:t> por el </a:t>
            </a:r>
            <a:r>
              <a:rPr lang="en-US" i="1" dirty="0" err="1"/>
              <a:t>Profeta</a:t>
            </a:r>
            <a:r>
              <a:rPr lang="en-US" i="1" dirty="0"/>
              <a:t>:  "Y </a:t>
            </a:r>
            <a:r>
              <a:rPr lang="en-US" i="1" dirty="0" err="1"/>
              <a:t>tú</a:t>
            </a:r>
            <a:r>
              <a:rPr lang="en-US" i="1" dirty="0"/>
              <a:t>, </a:t>
            </a:r>
            <a:r>
              <a:rPr lang="en-US" i="1" dirty="0" err="1"/>
              <a:t>Belén</a:t>
            </a:r>
            <a:r>
              <a:rPr lang="en-US" i="1" dirty="0"/>
              <a:t>, tierra de </a:t>
            </a:r>
            <a:r>
              <a:rPr lang="en-US" i="1" dirty="0" err="1"/>
              <a:t>Judá</a:t>
            </a:r>
            <a:r>
              <a:rPr lang="en-US" i="1" dirty="0"/>
              <a:t>, </a:t>
            </a:r>
            <a:r>
              <a:rPr lang="en-US" i="1" dirty="0" err="1"/>
              <a:t>ciertamente</a:t>
            </a:r>
            <a:r>
              <a:rPr lang="en-US" i="1" dirty="0"/>
              <a:t> no </a:t>
            </a:r>
            <a:r>
              <a:rPr lang="en-US" i="1" dirty="0" err="1"/>
              <a:t>eres</a:t>
            </a:r>
            <a:r>
              <a:rPr lang="en-US" i="1" dirty="0"/>
              <a:t> la </a:t>
            </a:r>
            <a:r>
              <a:rPr lang="en-US" i="1" dirty="0" err="1"/>
              <a:t>menor</a:t>
            </a:r>
            <a:r>
              <a:rPr lang="en-US" i="1" dirty="0"/>
              <a:t> entre las </a:t>
            </a:r>
            <a:r>
              <a:rPr lang="en-US" i="1" dirty="0" err="1"/>
              <a:t>principales</a:t>
            </a:r>
            <a:r>
              <a:rPr lang="en-US" i="1" dirty="0"/>
              <a:t> </a:t>
            </a:r>
            <a:r>
              <a:rPr lang="en-US" i="1" dirty="0" err="1"/>
              <a:t>ciudades</a:t>
            </a:r>
            <a:r>
              <a:rPr lang="en-US" i="1" dirty="0"/>
              <a:t> de </a:t>
            </a:r>
            <a:r>
              <a:rPr lang="en-US" i="1" dirty="0" err="1"/>
              <a:t>Judá</a:t>
            </a:r>
            <a:r>
              <a:rPr lang="en-US" i="1" dirty="0"/>
              <a:t>, </a:t>
            </a:r>
            <a:r>
              <a:rPr lang="en-US" i="1" dirty="0" err="1"/>
              <a:t>porque</a:t>
            </a:r>
            <a:r>
              <a:rPr lang="en-US" i="1" dirty="0"/>
              <a:t> de </a:t>
            </a:r>
            <a:r>
              <a:rPr lang="en-US" i="1" dirty="0" err="1"/>
              <a:t>ti</a:t>
            </a:r>
            <a:r>
              <a:rPr lang="en-US" i="1" dirty="0"/>
              <a:t> </a:t>
            </a:r>
            <a:r>
              <a:rPr lang="en-US" i="1" dirty="0" err="1"/>
              <a:t>surgirá</a:t>
            </a:r>
            <a:r>
              <a:rPr lang="en-US" i="1" dirty="0"/>
              <a:t> un jefe que </a:t>
            </a:r>
            <a:r>
              <a:rPr lang="en-US" i="1" dirty="0" err="1"/>
              <a:t>será</a:t>
            </a:r>
            <a:r>
              <a:rPr lang="en-US" i="1" dirty="0"/>
              <a:t> el Pastor de mi pueblo, Israel"».   </a:t>
            </a:r>
            <a:r>
              <a:rPr lang="en-US" i="1" dirty="0" err="1"/>
              <a:t>Herodes</a:t>
            </a:r>
            <a:r>
              <a:rPr lang="en-US" i="1" dirty="0"/>
              <a:t> </a:t>
            </a:r>
            <a:r>
              <a:rPr lang="en-US" i="1" dirty="0" err="1"/>
              <a:t>mandó</a:t>
            </a:r>
            <a:r>
              <a:rPr lang="en-US" i="1" dirty="0"/>
              <a:t> </a:t>
            </a:r>
            <a:r>
              <a:rPr lang="en-US" i="1" dirty="0" err="1"/>
              <a:t>llamar</a:t>
            </a:r>
            <a:r>
              <a:rPr lang="en-US" i="1" dirty="0"/>
              <a:t> </a:t>
            </a:r>
            <a:r>
              <a:rPr lang="en-US" i="1" dirty="0" err="1"/>
              <a:t>secretamente</a:t>
            </a:r>
            <a:r>
              <a:rPr lang="en-US" i="1" dirty="0"/>
              <a:t> a los </a:t>
            </a:r>
            <a:r>
              <a:rPr lang="en-US" i="1" dirty="0" err="1"/>
              <a:t>magos</a:t>
            </a:r>
            <a:r>
              <a:rPr lang="en-US" i="1" dirty="0"/>
              <a:t> y </a:t>
            </a:r>
            <a:r>
              <a:rPr lang="en-US" i="1" dirty="0" err="1"/>
              <a:t>después</a:t>
            </a:r>
            <a:r>
              <a:rPr lang="en-US" i="1" dirty="0"/>
              <a:t> de </a:t>
            </a:r>
            <a:r>
              <a:rPr lang="en-US" i="1" dirty="0" err="1"/>
              <a:t>averiguar</a:t>
            </a:r>
            <a:r>
              <a:rPr lang="en-US" i="1" dirty="0"/>
              <a:t> con </a:t>
            </a:r>
            <a:r>
              <a:rPr lang="en-US" i="1" dirty="0" err="1"/>
              <a:t>precisión</a:t>
            </a:r>
            <a:r>
              <a:rPr lang="en-US" i="1" dirty="0"/>
              <a:t> la </a:t>
            </a:r>
            <a:r>
              <a:rPr lang="en-US" i="1" dirty="0" err="1"/>
              <a:t>fecha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que </a:t>
            </a:r>
            <a:r>
              <a:rPr lang="en-US" i="1" dirty="0" err="1"/>
              <a:t>había</a:t>
            </a:r>
            <a:r>
              <a:rPr lang="en-US" i="1" dirty="0"/>
              <a:t> </a:t>
            </a:r>
            <a:r>
              <a:rPr lang="en-US" i="1" dirty="0" err="1"/>
              <a:t>aparecido</a:t>
            </a:r>
            <a:r>
              <a:rPr lang="en-US" i="1" dirty="0"/>
              <a:t> la </a:t>
            </a:r>
            <a:r>
              <a:rPr lang="en-US" i="1" dirty="0" err="1"/>
              <a:t>estrella</a:t>
            </a:r>
            <a:r>
              <a:rPr lang="en-US" i="1" dirty="0"/>
              <a:t>,  los </a:t>
            </a:r>
            <a:r>
              <a:rPr lang="en-US" i="1" dirty="0" err="1"/>
              <a:t>envió</a:t>
            </a:r>
            <a:r>
              <a:rPr lang="en-US" i="1" dirty="0"/>
              <a:t> a </a:t>
            </a:r>
            <a:r>
              <a:rPr lang="en-US" i="1" dirty="0" err="1"/>
              <a:t>Belén</a:t>
            </a:r>
            <a:r>
              <a:rPr lang="en-US" i="1" dirty="0"/>
              <a:t>, </a:t>
            </a:r>
            <a:r>
              <a:rPr lang="en-US" i="1" dirty="0" err="1"/>
              <a:t>diciéndoles</a:t>
            </a:r>
            <a:r>
              <a:rPr lang="en-US" i="1" dirty="0"/>
              <a:t>: «</a:t>
            </a:r>
            <a:r>
              <a:rPr lang="en-US" i="1" dirty="0" err="1"/>
              <a:t>Vayan</a:t>
            </a:r>
            <a:r>
              <a:rPr lang="en-US" i="1" dirty="0"/>
              <a:t> e </a:t>
            </a:r>
            <a:r>
              <a:rPr lang="en-US" i="1" dirty="0" err="1"/>
              <a:t>infórmense</a:t>
            </a:r>
            <a:r>
              <a:rPr lang="en-US" i="1" dirty="0"/>
              <a:t> </a:t>
            </a:r>
            <a:r>
              <a:rPr lang="en-US" i="1" dirty="0" err="1"/>
              <a:t>cuidadosamente</a:t>
            </a:r>
            <a:r>
              <a:rPr lang="en-US" i="1" dirty="0"/>
              <a:t> </a:t>
            </a:r>
            <a:r>
              <a:rPr lang="en-US" i="1" dirty="0" err="1"/>
              <a:t>acerca</a:t>
            </a:r>
            <a:r>
              <a:rPr lang="en-US" i="1" dirty="0"/>
              <a:t> del </a:t>
            </a:r>
            <a:r>
              <a:rPr lang="en-US" i="1" dirty="0" err="1"/>
              <a:t>niño</a:t>
            </a:r>
            <a:r>
              <a:rPr lang="en-US" i="1" dirty="0"/>
              <a:t>, y </a:t>
            </a:r>
            <a:r>
              <a:rPr lang="en-US" i="1" dirty="0" err="1"/>
              <a:t>cuando</a:t>
            </a:r>
            <a:r>
              <a:rPr lang="en-US" i="1" dirty="0"/>
              <a:t> lo </a:t>
            </a:r>
            <a:r>
              <a:rPr lang="en-US" i="1" dirty="0" err="1"/>
              <a:t>hayan</a:t>
            </a:r>
            <a:r>
              <a:rPr lang="en-US" i="1" dirty="0"/>
              <a:t> </a:t>
            </a:r>
            <a:r>
              <a:rPr lang="en-US" i="1" dirty="0" err="1"/>
              <a:t>encontrado</a:t>
            </a:r>
            <a:r>
              <a:rPr lang="en-US" i="1" dirty="0"/>
              <a:t>, </a:t>
            </a:r>
            <a:r>
              <a:rPr lang="en-US" i="1" dirty="0" err="1"/>
              <a:t>avísenme</a:t>
            </a:r>
            <a:r>
              <a:rPr lang="en-US" i="1" dirty="0"/>
              <a:t> para que </a:t>
            </a:r>
            <a:r>
              <a:rPr lang="en-US" i="1" dirty="0" err="1"/>
              <a:t>yo</a:t>
            </a:r>
            <a:r>
              <a:rPr lang="en-US" i="1" dirty="0"/>
              <a:t> </a:t>
            </a:r>
            <a:r>
              <a:rPr lang="en-US" i="1" dirty="0" err="1"/>
              <a:t>también</a:t>
            </a:r>
            <a:r>
              <a:rPr lang="en-US" i="1" dirty="0"/>
              <a:t> </a:t>
            </a:r>
            <a:r>
              <a:rPr lang="en-US" i="1" dirty="0" err="1"/>
              <a:t>vaya</a:t>
            </a:r>
            <a:r>
              <a:rPr lang="en-US" i="1" dirty="0"/>
              <a:t> a </a:t>
            </a:r>
            <a:r>
              <a:rPr lang="en-US" i="1" dirty="0" err="1"/>
              <a:t>rendirle</a:t>
            </a:r>
            <a:r>
              <a:rPr lang="en-US" i="1" dirty="0"/>
              <a:t> </a:t>
            </a:r>
            <a:r>
              <a:rPr lang="en-US" i="1" dirty="0" err="1"/>
              <a:t>homenaje</a:t>
            </a:r>
            <a:r>
              <a:rPr lang="en-US" i="1" dirty="0"/>
              <a:t>».  </a:t>
            </a:r>
            <a:r>
              <a:rPr lang="en-US" i="1" dirty="0" err="1"/>
              <a:t>Después</a:t>
            </a:r>
            <a:r>
              <a:rPr lang="en-US" i="1" dirty="0"/>
              <a:t> de </a:t>
            </a:r>
            <a:r>
              <a:rPr lang="en-US" i="1" dirty="0" err="1"/>
              <a:t>oír</a:t>
            </a:r>
            <a:r>
              <a:rPr lang="en-US" i="1" dirty="0"/>
              <a:t> al </a:t>
            </a:r>
            <a:r>
              <a:rPr lang="en-US" i="1" dirty="0" err="1"/>
              <a:t>rey</a:t>
            </a:r>
            <a:r>
              <a:rPr lang="en-US" i="1" dirty="0"/>
              <a:t>, </a:t>
            </a:r>
            <a:r>
              <a:rPr lang="en-US" i="1" dirty="0" err="1"/>
              <a:t>ellos</a:t>
            </a:r>
            <a:r>
              <a:rPr lang="en-US" i="1" dirty="0"/>
              <a:t> </a:t>
            </a:r>
            <a:r>
              <a:rPr lang="en-US" i="1" dirty="0" err="1"/>
              <a:t>partieron</a:t>
            </a:r>
            <a:r>
              <a:rPr lang="en-US" i="1" dirty="0"/>
              <a:t>. La </a:t>
            </a:r>
            <a:r>
              <a:rPr lang="en-US" i="1" dirty="0" err="1"/>
              <a:t>estrella</a:t>
            </a:r>
            <a:r>
              <a:rPr lang="en-US" i="1" dirty="0"/>
              <a:t> que </a:t>
            </a:r>
            <a:r>
              <a:rPr lang="en-US" i="1" dirty="0" err="1"/>
              <a:t>habían</a:t>
            </a:r>
            <a:r>
              <a:rPr lang="en-US" i="1" dirty="0"/>
              <a:t> visto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Oriente</a:t>
            </a:r>
            <a:r>
              <a:rPr lang="en-US" i="1" dirty="0"/>
              <a:t> los </a:t>
            </a:r>
            <a:r>
              <a:rPr lang="en-US" i="1" dirty="0" err="1"/>
              <a:t>precedía</a:t>
            </a:r>
            <a:r>
              <a:rPr lang="en-US" i="1" dirty="0"/>
              <a:t>, hasta que se </a:t>
            </a:r>
            <a:r>
              <a:rPr lang="en-US" i="1" dirty="0" err="1"/>
              <a:t>detuvo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el </a:t>
            </a:r>
            <a:r>
              <a:rPr lang="en-US" i="1" dirty="0" err="1"/>
              <a:t>lugar</a:t>
            </a:r>
            <a:r>
              <a:rPr lang="en-US" i="1" dirty="0"/>
              <a:t> </a:t>
            </a:r>
            <a:r>
              <a:rPr lang="en-US" i="1" dirty="0" err="1"/>
              <a:t>donde</a:t>
            </a:r>
            <a:r>
              <a:rPr lang="en-US" i="1" dirty="0"/>
              <a:t> </a:t>
            </a:r>
            <a:r>
              <a:rPr lang="en-US" i="1" dirty="0" err="1"/>
              <a:t>estaba</a:t>
            </a:r>
            <a:r>
              <a:rPr lang="en-US" i="1" dirty="0"/>
              <a:t> el </a:t>
            </a:r>
            <a:r>
              <a:rPr lang="en-US" i="1" dirty="0" err="1"/>
              <a:t>niño</a:t>
            </a:r>
            <a:r>
              <a:rPr lang="en-US" i="1" dirty="0"/>
              <a:t>.   </a:t>
            </a:r>
            <a:r>
              <a:rPr lang="en-US" i="1" dirty="0" err="1"/>
              <a:t>Cuando</a:t>
            </a:r>
            <a:r>
              <a:rPr lang="en-US" i="1" dirty="0"/>
              <a:t> </a:t>
            </a:r>
            <a:r>
              <a:rPr lang="en-US" i="1" dirty="0" err="1"/>
              <a:t>vieron</a:t>
            </a:r>
            <a:r>
              <a:rPr lang="en-US" i="1" dirty="0"/>
              <a:t> la </a:t>
            </a:r>
            <a:r>
              <a:rPr lang="en-US" i="1" dirty="0" err="1"/>
              <a:t>estrella</a:t>
            </a:r>
            <a:r>
              <a:rPr lang="en-US" i="1" dirty="0"/>
              <a:t> se </a:t>
            </a:r>
            <a:r>
              <a:rPr lang="en-US" i="1" dirty="0" err="1"/>
              <a:t>llenaron</a:t>
            </a:r>
            <a:r>
              <a:rPr lang="en-US" i="1" dirty="0"/>
              <a:t> de </a:t>
            </a:r>
            <a:r>
              <a:rPr lang="en-US" i="1" dirty="0" err="1"/>
              <a:t>alegría</a:t>
            </a:r>
            <a:r>
              <a:rPr lang="en-US" i="1" dirty="0"/>
              <a:t>, y al </a:t>
            </a:r>
            <a:r>
              <a:rPr lang="en-US" i="1" dirty="0" err="1"/>
              <a:t>entrar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la casa, </a:t>
            </a:r>
            <a:r>
              <a:rPr lang="en-US" i="1" dirty="0" err="1"/>
              <a:t>encontraron</a:t>
            </a:r>
            <a:r>
              <a:rPr lang="en-US" i="1" dirty="0"/>
              <a:t> al </a:t>
            </a:r>
            <a:r>
              <a:rPr lang="en-US" i="1" dirty="0" err="1"/>
              <a:t>niño</a:t>
            </a:r>
            <a:r>
              <a:rPr lang="en-US" i="1" dirty="0"/>
              <a:t> con María, </a:t>
            </a:r>
            <a:r>
              <a:rPr lang="en-US" i="1" dirty="0" err="1"/>
              <a:t>su</a:t>
            </a:r>
            <a:r>
              <a:rPr lang="en-US" i="1" dirty="0"/>
              <a:t> </a:t>
            </a:r>
            <a:r>
              <a:rPr lang="en-US" i="1" dirty="0" err="1"/>
              <a:t>madre</a:t>
            </a:r>
            <a:r>
              <a:rPr lang="en-US" i="1" dirty="0"/>
              <a:t>, y </a:t>
            </a:r>
            <a:r>
              <a:rPr lang="en-US" i="1" dirty="0" err="1"/>
              <a:t>postrándose</a:t>
            </a:r>
            <a:r>
              <a:rPr lang="en-US" i="1" dirty="0"/>
              <a:t>, le </a:t>
            </a:r>
            <a:r>
              <a:rPr lang="en-US" i="1" dirty="0" err="1"/>
              <a:t>rindieron</a:t>
            </a:r>
            <a:r>
              <a:rPr lang="en-US" i="1" dirty="0"/>
              <a:t> </a:t>
            </a:r>
            <a:r>
              <a:rPr lang="en-US" i="1" dirty="0" err="1"/>
              <a:t>homenaje</a:t>
            </a:r>
            <a:r>
              <a:rPr lang="en-US" i="1" dirty="0"/>
              <a:t>. </a:t>
            </a:r>
            <a:r>
              <a:rPr lang="en-US" i="1" dirty="0" err="1"/>
              <a:t>Luego</a:t>
            </a:r>
            <a:r>
              <a:rPr lang="en-US" i="1" dirty="0"/>
              <a:t>, </a:t>
            </a:r>
            <a:r>
              <a:rPr lang="en-US" i="1" dirty="0" err="1"/>
              <a:t>abriendo</a:t>
            </a:r>
            <a:r>
              <a:rPr lang="en-US" i="1" dirty="0"/>
              <a:t> sus </a:t>
            </a:r>
            <a:r>
              <a:rPr lang="en-US" i="1" dirty="0" err="1"/>
              <a:t>cofres</a:t>
            </a:r>
            <a:r>
              <a:rPr lang="en-US" i="1" dirty="0"/>
              <a:t>, le </a:t>
            </a:r>
            <a:r>
              <a:rPr lang="en-US" i="1" dirty="0" err="1"/>
              <a:t>ofrecieron</a:t>
            </a:r>
            <a:r>
              <a:rPr lang="en-US" i="1" dirty="0"/>
              <a:t> </a:t>
            </a:r>
            <a:r>
              <a:rPr lang="en-US" i="1" dirty="0" err="1"/>
              <a:t>dones</a:t>
            </a:r>
            <a:r>
              <a:rPr lang="en-US" i="1" dirty="0"/>
              <a:t>, </a:t>
            </a:r>
            <a:r>
              <a:rPr lang="en-US" i="1" dirty="0" err="1"/>
              <a:t>oro</a:t>
            </a:r>
            <a:r>
              <a:rPr lang="en-US" i="1" dirty="0"/>
              <a:t>, </a:t>
            </a:r>
            <a:r>
              <a:rPr lang="en-US" i="1" dirty="0" err="1"/>
              <a:t>incienso</a:t>
            </a:r>
            <a:r>
              <a:rPr lang="en-US" i="1" dirty="0"/>
              <a:t> y </a:t>
            </a:r>
            <a:r>
              <a:rPr lang="en-US" i="1" dirty="0" err="1"/>
              <a:t>mirra</a:t>
            </a:r>
            <a:r>
              <a:rPr lang="en-US" i="1" dirty="0"/>
              <a:t>. Y </a:t>
            </a:r>
            <a:r>
              <a:rPr lang="en-US" i="1" dirty="0" err="1"/>
              <a:t>como</a:t>
            </a:r>
            <a:r>
              <a:rPr lang="en-US" i="1" dirty="0"/>
              <a:t> </a:t>
            </a:r>
            <a:r>
              <a:rPr lang="en-US" i="1" dirty="0" err="1"/>
              <a:t>recibieron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sueños</a:t>
            </a:r>
            <a:r>
              <a:rPr lang="en-US" i="1" dirty="0"/>
              <a:t> la </a:t>
            </a:r>
            <a:r>
              <a:rPr lang="en-US" i="1" dirty="0" err="1"/>
              <a:t>advertencia</a:t>
            </a:r>
            <a:r>
              <a:rPr lang="en-US" i="1" dirty="0"/>
              <a:t> de no </a:t>
            </a:r>
            <a:r>
              <a:rPr lang="en-US" i="1" dirty="0" err="1"/>
              <a:t>regresar</a:t>
            </a:r>
            <a:r>
              <a:rPr lang="en-US" i="1" dirty="0"/>
              <a:t> al palacio de </a:t>
            </a:r>
            <a:r>
              <a:rPr lang="en-US" i="1" dirty="0" err="1"/>
              <a:t>Herodes</a:t>
            </a:r>
            <a:r>
              <a:rPr lang="en-US" i="1" dirty="0"/>
              <a:t>, </a:t>
            </a:r>
            <a:r>
              <a:rPr lang="en-US" i="1" dirty="0" err="1"/>
              <a:t>volvieron</a:t>
            </a:r>
            <a:r>
              <a:rPr lang="en-US" i="1" dirty="0"/>
              <a:t> a </a:t>
            </a:r>
            <a:r>
              <a:rPr lang="en-US" i="1" dirty="0" err="1"/>
              <a:t>su</a:t>
            </a:r>
            <a:r>
              <a:rPr lang="en-US" i="1" dirty="0"/>
              <a:t> tierra por </a:t>
            </a:r>
            <a:r>
              <a:rPr lang="en-US" i="1" dirty="0" err="1"/>
              <a:t>otro</a:t>
            </a:r>
            <a:r>
              <a:rPr lang="en-US" i="1" dirty="0"/>
              <a:t> </a:t>
            </a:r>
            <a:r>
              <a:rPr lang="en-US" i="1" dirty="0" err="1"/>
              <a:t>camino</a:t>
            </a:r>
            <a:r>
              <a:rPr lang="en-US" i="1" dirty="0"/>
              <a:t>.  - Mateo 2:1-12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29817" y="-1"/>
            <a:ext cx="12268200" cy="120356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700" b="1" dirty="0" err="1">
                <a:solidFill>
                  <a:schemeClr val="bg1"/>
                </a:solidFill>
                <a:latin typeface="+mn-lt"/>
              </a:rPr>
              <a:t>Sagrada</a:t>
            </a:r>
            <a:r>
              <a:rPr lang="en-US" sz="67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700" b="1" dirty="0" err="1">
                <a:solidFill>
                  <a:schemeClr val="bg1"/>
                </a:solidFill>
                <a:latin typeface="+mn-lt"/>
              </a:rPr>
              <a:t>Escritura-Lectio</a:t>
            </a:r>
            <a:r>
              <a:rPr lang="en-US" sz="67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700" b="1" dirty="0" err="1">
                <a:solidFill>
                  <a:schemeClr val="bg1"/>
                </a:solidFill>
                <a:latin typeface="+mn-lt"/>
              </a:rPr>
              <a:t>Divina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760</Words>
  <Application>Microsoft Office PowerPoint</Application>
  <PresentationFormat>Widescreen</PresentationFormat>
  <Paragraphs>62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Delaney</vt:lpstr>
      <vt:lpstr>Monotype Corsiva</vt:lpstr>
      <vt:lpstr>Times New Roman</vt:lpstr>
      <vt:lpstr>Office Theme</vt:lpstr>
      <vt:lpstr>FAMILIAS FORMANDO DISCÍPULOS</vt:lpstr>
      <vt:lpstr>Oración: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5 Semana 1 </dc:title>
  <dc:creator>Monica Oppermann</dc:creator>
  <cp:lastModifiedBy>Patrick Metts</cp:lastModifiedBy>
  <cp:revision>10</cp:revision>
  <dcterms:created xsi:type="dcterms:W3CDTF">2020-12-02T19:27:58Z</dcterms:created>
  <dcterms:modified xsi:type="dcterms:W3CDTF">2021-01-05T12:46:29Z</dcterms:modified>
</cp:coreProperties>
</file>