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71" r:id="rId6"/>
    <p:sldId id="262" r:id="rId7"/>
    <p:sldId id="270" r:id="rId8"/>
    <p:sldId id="278" r:id="rId9"/>
    <p:sldId id="261" r:id="rId10"/>
    <p:sldId id="266" r:id="rId11"/>
    <p:sldId id="276" r:id="rId12"/>
    <p:sldId id="277" r:id="rId1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FF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20" autoAdjust="0"/>
    <p:restoredTop sz="94660"/>
  </p:normalViewPr>
  <p:slideViewPr>
    <p:cSldViewPr snapToGrid="0">
      <p:cViewPr varScale="1">
        <p:scale>
          <a:sx n="86" d="100"/>
          <a:sy n="86" d="100"/>
        </p:scale>
        <p:origin x="2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25/07/2022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7838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25/07/2022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260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25/07/2022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2700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25/07/2022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7951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25/07/2022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2579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25/07/2022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296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25/07/2022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640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25/07/2022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4845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25/07/2022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3937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25/07/2022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3780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25/07/2022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7016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ECF60-19F8-4C88-A195-93F06459BF74}" type="datetimeFigureOut">
              <a:rPr lang="es-MX" smtClean="0"/>
              <a:t>25/07/2022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567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647" y="-41564"/>
            <a:ext cx="12244647" cy="68995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9BD2F2-3C1E-675F-BF00-AF51C90C25A0}"/>
              </a:ext>
            </a:extLst>
          </p:cNvPr>
          <p:cNvSpPr txBox="1"/>
          <p:nvPr/>
        </p:nvSpPr>
        <p:spPr>
          <a:xfrm>
            <a:off x="685444" y="5820937"/>
            <a:ext cx="10768463" cy="5910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/>
                <a:latin typeface="Montserrat" pitchFamily="2" charset="77"/>
              </a:rPr>
              <a:t>        </a:t>
            </a:r>
            <a:r>
              <a:rPr lang="en-US" sz="3200" b="1" dirty="0">
                <a:solidFill>
                  <a:srgbClr val="000000"/>
                </a:solidFill>
                <a:effectLst/>
                <a:latin typeface="Montserrat" pitchFamily="2" charset="77"/>
              </a:rPr>
              <a:t>LA VIDA DE CRISTO: LOS MISTERIOS DE GOZO </a:t>
            </a:r>
            <a:endParaRPr lang="en-US" dirty="0">
              <a:effectLst/>
            </a:endParaRPr>
          </a:p>
        </p:txBody>
      </p:sp>
      <p:pic>
        <p:nvPicPr>
          <p:cNvPr id="1026" name="Picture 2" descr="page1image10429151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184" y="0"/>
            <a:ext cx="5806982" cy="218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220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2254" y="216096"/>
            <a:ext cx="3507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LA ANUNCIACIÓN</a:t>
            </a:r>
            <a:endParaRPr lang="es-MX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33254"/>
            <a:ext cx="12274171" cy="592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51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4580" y="154541"/>
            <a:ext cx="7482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Misión</a:t>
            </a:r>
          </a:p>
        </p:txBody>
      </p:sp>
      <p:pic>
        <p:nvPicPr>
          <p:cNvPr id="5" name="Picture 4" descr="Wooden Rosary Wood - Free photo on Pixaba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536" y="1374473"/>
            <a:ext cx="3044493" cy="48651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238" y="1606425"/>
            <a:ext cx="1000357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/>
              <a:t>Su misión familiar en casa consiste en: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sz="2800" dirty="0"/>
              <a:t>Revisar los Recursos recomendados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sz="2800" dirty="0"/>
              <a:t>Conocer mas los Evangelios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sz="2800" dirty="0"/>
              <a:t>Disfrutar el refresco con helado ”Llena de Gracia”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sz="2800" dirty="0"/>
              <a:t>Rezar una década del Rosario meditando en el Segundo Misterio Gozoso (el Visitación) juntos alrededor del altar de su casa/espacio de oración. 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sz="2800" dirty="0"/>
              <a:t>Esté preparado para compartir sobre lo que es el Evangelio y lo que aprendió́ sobre los cuatro escritores del Evangelio en la reunión de la Semana 3</a:t>
            </a:r>
          </a:p>
        </p:txBody>
      </p:sp>
    </p:spTree>
    <p:extLst>
      <p:ext uri="{BB962C8B-B14F-4D97-AF65-F5344CB8AC3E}">
        <p14:creationId xmlns:p14="http://schemas.microsoft.com/office/powerpoint/2010/main" val="970123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5097"/>
            <a:ext cx="12192000" cy="66176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13981" y="2887682"/>
            <a:ext cx="3678019" cy="39703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Madre </a:t>
            </a:r>
            <a:r>
              <a:rPr lang="en-US" sz="2800" dirty="0" err="1"/>
              <a:t>María</a:t>
            </a:r>
            <a:r>
              <a:rPr lang="en-US" sz="2800" dirty="0"/>
              <a:t>,</a:t>
            </a:r>
            <a:br>
              <a:rPr lang="en-US" sz="2800" dirty="0"/>
            </a:br>
            <a:r>
              <a:rPr lang="en-US" sz="2800" dirty="0" err="1"/>
              <a:t>Ruega</a:t>
            </a:r>
            <a:r>
              <a:rPr lang="en-US" sz="2800" dirty="0"/>
              <a:t> </a:t>
            </a:r>
            <a:r>
              <a:rPr lang="en-US" sz="2800" dirty="0" err="1"/>
              <a:t>por</a:t>
            </a:r>
            <a:r>
              <a:rPr lang="en-US" sz="2800" dirty="0"/>
              <a:t> </a:t>
            </a:r>
            <a:r>
              <a:rPr lang="en-US" sz="2800" dirty="0" err="1"/>
              <a:t>nosotros</a:t>
            </a:r>
            <a:r>
              <a:rPr lang="en-US" sz="2800" dirty="0"/>
              <a:t> para que </a:t>
            </a:r>
            <a:r>
              <a:rPr lang="en-US" sz="2800" dirty="0" err="1"/>
              <a:t>nuestras</a:t>
            </a:r>
            <a:r>
              <a:rPr lang="en-US" sz="2800" dirty="0"/>
              <a:t> familias </a:t>
            </a:r>
            <a:r>
              <a:rPr lang="en-US" sz="2800" dirty="0" err="1"/>
              <a:t>puedan</a:t>
            </a:r>
            <a:r>
              <a:rPr lang="en-US" sz="2800" dirty="0"/>
              <a:t> </a:t>
            </a:r>
            <a:r>
              <a:rPr lang="en-US" sz="2800" dirty="0" err="1"/>
              <a:t>recibir</a:t>
            </a:r>
            <a:r>
              <a:rPr lang="en-US" sz="2800" dirty="0"/>
              <a:t> la </a:t>
            </a:r>
            <a:r>
              <a:rPr lang="en-US" sz="2800" dirty="0" err="1"/>
              <a:t>gracia</a:t>
            </a:r>
            <a:r>
              <a:rPr lang="en-US" sz="2800" dirty="0"/>
              <a:t> de </a:t>
            </a:r>
            <a:r>
              <a:rPr lang="en-US" sz="2800" dirty="0" err="1"/>
              <a:t>amar</a:t>
            </a:r>
            <a:r>
              <a:rPr lang="en-US" sz="2800" dirty="0"/>
              <a:t> </a:t>
            </a:r>
            <a:r>
              <a:rPr lang="en-US" sz="2800" dirty="0" err="1"/>
              <a:t>verdaderamente</a:t>
            </a:r>
            <a:r>
              <a:rPr lang="en-US" sz="2800" dirty="0"/>
              <a:t> a </a:t>
            </a:r>
            <a:r>
              <a:rPr lang="en-US" sz="2800" dirty="0" err="1"/>
              <a:t>tu</a:t>
            </a:r>
            <a:r>
              <a:rPr lang="en-US" sz="2800" dirty="0"/>
              <a:t> </a:t>
            </a:r>
            <a:r>
              <a:rPr lang="en-US" sz="2800" dirty="0" err="1"/>
              <a:t>Hijo</a:t>
            </a:r>
            <a:r>
              <a:rPr lang="en-US" sz="2800" dirty="0"/>
              <a:t>, </a:t>
            </a:r>
            <a:r>
              <a:rPr lang="en-US" sz="2800" dirty="0" err="1"/>
              <a:t>nuestro</a:t>
            </a:r>
            <a:r>
              <a:rPr lang="en-US" sz="2800" dirty="0"/>
              <a:t> </a:t>
            </a:r>
            <a:r>
              <a:rPr lang="en-US" sz="2800" dirty="0" err="1"/>
              <a:t>Señor</a:t>
            </a:r>
            <a:r>
              <a:rPr lang="en-US" sz="2800" dirty="0"/>
              <a:t> </a:t>
            </a:r>
            <a:r>
              <a:rPr lang="en-US" sz="2800" dirty="0" err="1"/>
              <a:t>Jesucristo</a:t>
            </a:r>
            <a:r>
              <a:rPr lang="en-US" sz="2800" dirty="0"/>
              <a:t>.</a:t>
            </a:r>
            <a:br>
              <a:rPr lang="en-US" sz="2800" dirty="0"/>
            </a:br>
            <a:r>
              <a:rPr lang="en-US" sz="2800" dirty="0" err="1"/>
              <a:t>Amén</a:t>
            </a:r>
            <a:r>
              <a:rPr lang="en-US" sz="2800" dirty="0"/>
              <a:t>. 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4580" y="444473"/>
            <a:ext cx="7482840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cap="all" baseline="30000" dirty="0">
                <a:latin typeface="Antenna Black" panose="02000505000000020004" pitchFamily="2" charset="0"/>
              </a:rPr>
              <a:t>Oración F</a:t>
            </a:r>
            <a:r>
              <a:rPr lang="es-ES_tradnl" sz="4400" b="1" cap="all" baseline="30000" dirty="0" err="1">
                <a:latin typeface="Antenna Black" panose="02000505000000020004" pitchFamily="2" charset="0"/>
              </a:rPr>
              <a:t>inal</a:t>
            </a:r>
            <a:endParaRPr lang="es-ES_tradnl" sz="4400" cap="all" baseline="30000" dirty="0">
              <a:latin typeface="Antenna Black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569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wnload Bible Love Christ God Jesus Prayer Christianity HQ PNG Image ..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7741" y="3213442"/>
            <a:ext cx="5056517" cy="36279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0BF67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827458" y="16624"/>
            <a:ext cx="6537082" cy="1498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cap="all" baseline="30000" dirty="0">
              <a:latin typeface="Antenna Black" panose="02000505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F69B24-D200-FB0A-A85A-F97E0D4DBABB}"/>
              </a:ext>
            </a:extLst>
          </p:cNvPr>
          <p:cNvSpPr txBox="1"/>
          <p:nvPr/>
        </p:nvSpPr>
        <p:spPr>
          <a:xfrm>
            <a:off x="2827458" y="489047"/>
            <a:ext cx="62129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cap="all" baseline="30000" dirty="0">
                <a:latin typeface="Antenna Black" panose="02000505000000020004" pitchFamily="2" charset="0"/>
              </a:rPr>
              <a:t>Oración </a:t>
            </a:r>
            <a:r>
              <a:rPr lang="es-ES_tradnl" sz="6600" b="1" cap="all" baseline="30000" dirty="0">
                <a:latin typeface="Antenna Black" panose="02000505000000020004" pitchFamily="2" charset="0"/>
              </a:rPr>
              <a:t>inicial</a:t>
            </a:r>
            <a:endParaRPr lang="es-ES_tradnl" sz="6600" cap="all" baseline="30000" dirty="0">
              <a:latin typeface="Antenna Black" panose="02000505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C54EED-02A8-856E-67AE-BFDB45C8557B}"/>
              </a:ext>
            </a:extLst>
          </p:cNvPr>
          <p:cNvSpPr txBox="1"/>
          <p:nvPr/>
        </p:nvSpPr>
        <p:spPr>
          <a:xfrm>
            <a:off x="1565753" y="1176691"/>
            <a:ext cx="100333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err="1"/>
              <a:t>Señor</a:t>
            </a:r>
            <a:r>
              <a:rPr lang="es-ES_tradnl" sz="2400" dirty="0"/>
              <a:t> Jesucristo,</a:t>
            </a:r>
            <a:br>
              <a:rPr lang="es-ES_tradnl" sz="2400" dirty="0"/>
            </a:br>
            <a:r>
              <a:rPr lang="es-ES_tradnl" sz="2400" dirty="0"/>
              <a:t>te encomendamos nuestra familia y te pedimos tu </a:t>
            </a:r>
            <a:r>
              <a:rPr lang="es-ES_tradnl" sz="2400" dirty="0" err="1"/>
              <a:t>bendición</a:t>
            </a:r>
            <a:r>
              <a:rPr lang="es-ES_tradnl" sz="2400" dirty="0"/>
              <a:t> y </a:t>
            </a:r>
            <a:r>
              <a:rPr lang="es-ES_tradnl" sz="2400" dirty="0" err="1"/>
              <a:t>protección</a:t>
            </a:r>
            <a:r>
              <a:rPr lang="es-ES_tradnl" sz="2400" dirty="0"/>
              <a:t>. Te amamos </a:t>
            </a:r>
            <a:r>
              <a:rPr lang="es-ES_tradnl" sz="2400" dirty="0" err="1"/>
              <a:t>Señor</a:t>
            </a:r>
            <a:r>
              <a:rPr lang="es-ES_tradnl" sz="2400" dirty="0"/>
              <a:t> Jesús con todo nuestro </a:t>
            </a:r>
            <a:r>
              <a:rPr lang="es-ES_tradnl" sz="2400" dirty="0" err="1"/>
              <a:t>corazón</a:t>
            </a:r>
            <a:r>
              <a:rPr lang="es-ES_tradnl" sz="2400" dirty="0"/>
              <a:t> y te pedimos que ayudes a nuestra familia a ser </a:t>
            </a:r>
            <a:r>
              <a:rPr lang="es-ES_tradnl" sz="2400" dirty="0" err="1"/>
              <a:t>más</a:t>
            </a:r>
            <a:r>
              <a:rPr lang="es-ES_tradnl" sz="2400" dirty="0"/>
              <a:t> como la Sagrada Familia. </a:t>
            </a:r>
            <a:r>
              <a:rPr lang="es-ES_tradnl" sz="2400" dirty="0" err="1"/>
              <a:t>Ayúdanos</a:t>
            </a:r>
            <a:r>
              <a:rPr lang="es-ES_tradnl" sz="2400" dirty="0"/>
              <a:t> a ser amables, amorosos y pacientes unos con otros. Danos toda la gracia que necesitamos para convertirnos en santos y tus fieles </a:t>
            </a:r>
            <a:r>
              <a:rPr lang="es-ES_tradnl" sz="2400" dirty="0" err="1"/>
              <a:t>discípulos</a:t>
            </a:r>
            <a:r>
              <a:rPr lang="es-ES_tradnl" sz="2400" dirty="0"/>
              <a:t>. </a:t>
            </a:r>
          </a:p>
          <a:p>
            <a:r>
              <a:rPr lang="es-ES_tradnl" sz="2400" dirty="0" err="1"/>
              <a:t>Amén</a:t>
            </a:r>
            <a:r>
              <a:rPr lang="es-ES_tradnl" sz="2400" dirty="0"/>
              <a:t>. </a:t>
            </a:r>
            <a:endParaRPr lang="es-ES_tradnl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55992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blic Domain Clip Art Image | Travel Map | ID: 13526776216842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433" y="1955076"/>
            <a:ext cx="5830926" cy="4260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31912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282586" y="117062"/>
            <a:ext cx="3626828" cy="1498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cap="all" baseline="30000" dirty="0">
                <a:latin typeface="Antenna Black" panose="02000505000000020004" pitchFamily="2" charset="0"/>
              </a:rPr>
              <a:t>ROMPEHIELOS </a:t>
            </a:r>
            <a:endParaRPr lang="en-US" sz="4800" cap="all" baseline="30000" dirty="0">
              <a:latin typeface="Antenna Black" panose="02000505000000020004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06679" y="993615"/>
            <a:ext cx="122986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AVENTURA EN FAMILIA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5028" y="2215277"/>
            <a:ext cx="70056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/>
              <a:t>Cada miembro de la familia responde a la pregunta: </a:t>
            </a:r>
          </a:p>
          <a:p>
            <a:endParaRPr lang="es-ES_tradnl" sz="3600"/>
          </a:p>
          <a:p>
            <a:r>
              <a:rPr lang="es-ES_tradnl" sz="3600"/>
              <a:t>Si tuvieras que planear un viaje o una aventura familiar, ¿a dónde iría tu familia y por qué? </a:t>
            </a:r>
            <a:endParaRPr lang="es-ES_tradnl" sz="60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30588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95940"/>
            <a:ext cx="12192000" cy="57786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17417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4318" y="154541"/>
            <a:ext cx="29514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 ¿</a:t>
            </a:r>
            <a:r>
              <a:rPr lang="en-US" sz="4400" b="1" dirty="0"/>
              <a:t>Pregunta?</a:t>
            </a:r>
            <a:endParaRPr lang="es-MX" sz="4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682042" y="1444700"/>
            <a:ext cx="48279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venir Next Demi Bold" panose="020B0703020202020204" pitchFamily="34" charset="0"/>
              </a:rPr>
              <a:t>¿</a:t>
            </a:r>
            <a:r>
              <a:rPr lang="en-US" sz="4000" dirty="0" err="1">
                <a:latin typeface="Avenir Next Demi Bold" panose="020B0703020202020204" pitchFamily="34" charset="0"/>
              </a:rPr>
              <a:t>Cómo</a:t>
            </a:r>
            <a:r>
              <a:rPr lang="en-US" sz="4000" dirty="0">
                <a:latin typeface="Avenir Next Demi Bold" panose="020B0703020202020204" pitchFamily="34" charset="0"/>
              </a:rPr>
              <a:t> se le llama a la </a:t>
            </a:r>
            <a:r>
              <a:rPr lang="en-US" sz="4000" dirty="0" err="1">
                <a:latin typeface="Avenir Next Demi Bold" panose="020B0703020202020204" pitchFamily="34" charset="0"/>
              </a:rPr>
              <a:t>primera</a:t>
            </a:r>
            <a:r>
              <a:rPr lang="en-US" sz="4000" dirty="0">
                <a:latin typeface="Avenir Next Demi Bold" panose="020B0703020202020204" pitchFamily="34" charset="0"/>
              </a:rPr>
              <a:t> </a:t>
            </a:r>
            <a:r>
              <a:rPr lang="en-US" sz="4000" dirty="0" err="1">
                <a:latin typeface="Avenir Next Demi Bold" panose="020B0703020202020204" pitchFamily="34" charset="0"/>
              </a:rPr>
              <a:t>parte</a:t>
            </a:r>
            <a:r>
              <a:rPr lang="en-US" sz="4000" dirty="0">
                <a:latin typeface="Avenir Next Demi Bold" panose="020B0703020202020204" pitchFamily="34" charset="0"/>
              </a:rPr>
              <a:t> de la Biblia? 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339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pic>
        <p:nvPicPr>
          <p:cNvPr id="2049" name="Picture 1" descr="page2image1114194048">
            <a:extLst>
              <a:ext uri="{FF2B5EF4-FFF2-40B4-BE49-F238E27FC236}">
                <a16:creationId xmlns:a16="http://schemas.microsoft.com/office/drawing/2014/main" id="{4A9C2AFB-765F-4488-FECF-6DB8D55B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981" y="212943"/>
            <a:ext cx="8716473" cy="595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142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909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59960" y="2950949"/>
            <a:ext cx="88720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Bebas Neue Book" panose="00000500000000000000" pitchFamily="50" charset="0"/>
              </a:rPr>
              <a:t>"Pongo mi arco en las </a:t>
            </a:r>
            <a:r>
              <a:rPr lang="en-US" sz="4800" dirty="0" err="1">
                <a:latin typeface="Bebas Neue Book" panose="00000500000000000000" pitchFamily="50" charset="0"/>
              </a:rPr>
              <a:t>nubes</a:t>
            </a:r>
            <a:r>
              <a:rPr lang="en-US" sz="4800" dirty="0">
                <a:latin typeface="Bebas Neue Book" panose="00000500000000000000" pitchFamily="50" charset="0"/>
              </a:rPr>
              <a:t>, y </a:t>
            </a:r>
            <a:r>
              <a:rPr lang="en-US" sz="4800" dirty="0" err="1">
                <a:latin typeface="Bebas Neue Book" panose="00000500000000000000" pitchFamily="50" charset="0"/>
              </a:rPr>
              <a:t>servirá</a:t>
            </a:r>
            <a:r>
              <a:rPr lang="en-US" sz="4800" dirty="0">
                <a:latin typeface="Bebas Neue Book" panose="00000500000000000000" pitchFamily="50" charset="0"/>
              </a:rPr>
              <a:t> de </a:t>
            </a:r>
            <a:r>
              <a:rPr lang="en-US" sz="4800" dirty="0" err="1">
                <a:latin typeface="Bebas Neue Book" panose="00000500000000000000" pitchFamily="50" charset="0"/>
              </a:rPr>
              <a:t>señal</a:t>
            </a:r>
            <a:r>
              <a:rPr lang="en-US" sz="4800" dirty="0">
                <a:latin typeface="Bebas Neue Book" panose="00000500000000000000" pitchFamily="50" charset="0"/>
              </a:rPr>
              <a:t> de la </a:t>
            </a:r>
            <a:r>
              <a:rPr lang="en-US" sz="4800" dirty="0" err="1">
                <a:latin typeface="Bebas Neue Book" panose="00000500000000000000" pitchFamily="50" charset="0"/>
              </a:rPr>
              <a:t>alianza</a:t>
            </a:r>
            <a:r>
              <a:rPr lang="en-US" sz="4800" dirty="0">
                <a:latin typeface="Bebas Neue Book" panose="00000500000000000000" pitchFamily="50" charset="0"/>
              </a:rPr>
              <a:t> entre </a:t>
            </a:r>
            <a:r>
              <a:rPr lang="en-US" sz="4800" dirty="0" err="1">
                <a:latin typeface="Bebas Neue Book" panose="00000500000000000000" pitchFamily="50" charset="0"/>
              </a:rPr>
              <a:t>yo</a:t>
            </a:r>
            <a:r>
              <a:rPr lang="en-US" sz="4800" dirty="0">
                <a:latin typeface="Bebas Neue Book" panose="00000500000000000000" pitchFamily="50" charset="0"/>
              </a:rPr>
              <a:t> y la tierra." </a:t>
            </a:r>
          </a:p>
          <a:p>
            <a:pPr algn="ctr"/>
            <a:r>
              <a:rPr lang="en-US" sz="4800" dirty="0">
                <a:latin typeface="Bebas Neue Book" panose="00000500000000000000" pitchFamily="50" charset="0"/>
              </a:rPr>
              <a:t>Génesis, 9:13</a:t>
            </a:r>
          </a:p>
          <a:p>
            <a:pPr algn="ctr"/>
            <a:endParaRPr lang="en-US" sz="4800" dirty="0">
              <a:latin typeface="Bebas Neue Book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144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LOBAL AWARENESS 101 - Let your VOICE be heard and get involved. OUR ..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427"/>
            <a:ext cx="12192000" cy="690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47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0746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271" y="2084438"/>
            <a:ext cx="9303455" cy="27892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0882" y="1159496"/>
            <a:ext cx="7890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venir Next Demi Bold" panose="020B0703020202020204" pitchFamily="34" charset="0"/>
              </a:rPr>
              <a:t>La Iglesia </a:t>
            </a:r>
            <a:r>
              <a:rPr lang="en-US" sz="2800" dirty="0" err="1">
                <a:latin typeface="Avenir Next Demi Bold" panose="020B0703020202020204" pitchFamily="34" charset="0"/>
              </a:rPr>
              <a:t>católica</a:t>
            </a:r>
            <a:r>
              <a:rPr lang="en-US" sz="2800" dirty="0">
                <a:latin typeface="Avenir Next Demi Bold" panose="020B0703020202020204" pitchFamily="34" charset="0"/>
              </a:rPr>
              <a:t> </a:t>
            </a:r>
            <a:r>
              <a:rPr lang="en-US" sz="2800" dirty="0" err="1">
                <a:latin typeface="Avenir Next Demi Bold" panose="020B0703020202020204" pitchFamily="34" charset="0"/>
              </a:rPr>
              <a:t>tiene</a:t>
            </a:r>
            <a:r>
              <a:rPr lang="en-US" sz="2800" dirty="0">
                <a:latin typeface="Avenir Next Demi Bold" panose="020B0703020202020204" pitchFamily="34" charset="0"/>
              </a:rPr>
              <a:t> 7 </a:t>
            </a:r>
            <a:r>
              <a:rPr lang="en-US" sz="2800" dirty="0" err="1">
                <a:latin typeface="Avenir Next Demi Bold" panose="020B0703020202020204" pitchFamily="34" charset="0"/>
              </a:rPr>
              <a:t>Sacramentos</a:t>
            </a:r>
            <a:r>
              <a:rPr lang="en-US" sz="2800" dirty="0">
                <a:latin typeface="Avenir Next Demi Bold" panose="020B0703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7719" y="5159895"/>
            <a:ext cx="113861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Comparta</a:t>
            </a:r>
            <a:r>
              <a:rPr lang="en-US" sz="3200" b="1" dirty="0"/>
              <a:t> </a:t>
            </a:r>
            <a:r>
              <a:rPr lang="en-US" sz="3200" b="1" dirty="0" err="1"/>
              <a:t>sobre</a:t>
            </a:r>
            <a:r>
              <a:rPr lang="en-US" sz="3200" b="1" dirty="0"/>
              <a:t> un </a:t>
            </a:r>
            <a:r>
              <a:rPr lang="en-US" sz="3200" b="1" dirty="0" err="1"/>
              <a:t>momento</a:t>
            </a:r>
            <a:r>
              <a:rPr lang="en-US" sz="3200" b="1" dirty="0"/>
              <a:t> en </a:t>
            </a:r>
            <a:r>
              <a:rPr lang="en-US" sz="3200" b="1" dirty="0" err="1"/>
              <a:t>el</a:t>
            </a:r>
            <a:r>
              <a:rPr lang="en-US" sz="3200" b="1" dirty="0"/>
              <a:t> que </a:t>
            </a:r>
            <a:r>
              <a:rPr lang="en-US" sz="3200" b="1" dirty="0" err="1"/>
              <a:t>recibio</a:t>
            </a:r>
            <a:r>
              <a:rPr lang="en-US" sz="3200" b="1" dirty="0"/>
              <a:t>́ uno de </a:t>
            </a:r>
            <a:r>
              <a:rPr lang="en-US" sz="3200" b="1" dirty="0" err="1"/>
              <a:t>los</a:t>
            </a:r>
            <a:r>
              <a:rPr lang="en-US" sz="3200" b="1" dirty="0"/>
              <a:t> </a:t>
            </a:r>
            <a:r>
              <a:rPr lang="en-US" sz="3200" b="1" dirty="0" err="1"/>
              <a:t>sacramentos</a:t>
            </a:r>
            <a:r>
              <a:rPr lang="en-US" sz="3200" b="1" dirty="0"/>
              <a:t> y </a:t>
            </a:r>
            <a:r>
              <a:rPr lang="en-US" sz="3200" b="1" dirty="0" err="1"/>
              <a:t>conocio</a:t>
            </a:r>
            <a:r>
              <a:rPr lang="en-US" sz="3200" b="1" dirty="0"/>
              <a:t>́ </a:t>
            </a:r>
            <a:r>
              <a:rPr lang="en-US" sz="3200" b="1" dirty="0" err="1"/>
              <a:t>el</a:t>
            </a:r>
            <a:r>
              <a:rPr lang="en-US" sz="3200" b="1" dirty="0"/>
              <a:t> amor de la Alianza de Dios </a:t>
            </a:r>
            <a:r>
              <a:rPr lang="en-US" sz="3200" b="1" dirty="0" err="1"/>
              <a:t>por</a:t>
            </a:r>
            <a:r>
              <a:rPr lang="en-US" sz="3200" b="1" dirty="0"/>
              <a:t> </a:t>
            </a:r>
            <a:r>
              <a:rPr lang="en-US" sz="3200" b="1" dirty="0" err="1"/>
              <a:t>usted</a:t>
            </a:r>
            <a:r>
              <a:rPr lang="en-US" sz="3200" b="1" dirty="0"/>
              <a:t>. </a:t>
            </a:r>
            <a:endParaRPr lang="en-US" sz="4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57A6599-DF6F-7D04-2DE0-11897D539ECE}"/>
              </a:ext>
            </a:extLst>
          </p:cNvPr>
          <p:cNvSpPr txBox="1">
            <a:spLocks/>
          </p:cNvSpPr>
          <p:nvPr/>
        </p:nvSpPr>
        <p:spPr>
          <a:xfrm>
            <a:off x="2490159" y="222544"/>
            <a:ext cx="721167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dirty="0">
                <a:latin typeface="Antenna Medium" panose="02000603000000020004" pitchFamily="2" charset="0"/>
              </a:rPr>
              <a:t>Conversación familiar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F508F9-E7A3-1E06-2595-CD9EDDFD3FF5}"/>
              </a:ext>
            </a:extLst>
          </p:cNvPr>
          <p:cNvSpPr txBox="1"/>
          <p:nvPr/>
        </p:nvSpPr>
        <p:spPr>
          <a:xfrm>
            <a:off x="707719" y="4409164"/>
            <a:ext cx="10744583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_tradnl" sz="1400" b="1" dirty="0">
                <a:latin typeface="Chalkduster" panose="03050602040202020205" pitchFamily="66" charset="77"/>
              </a:rPr>
              <a:t>Bautismo, Confirmación, Santa Eucaristía, Penitencia, Unción de los Enfermos, Santo Matrimonio y Orden Sagrado</a:t>
            </a:r>
          </a:p>
          <a:p>
            <a:endParaRPr lang="es-ES_tradnl" sz="1400" b="1" dirty="0">
              <a:latin typeface="Chalkduster" panose="03050602040202020205" pitchFamily="66" charset="77"/>
            </a:endParaRPr>
          </a:p>
          <a:p>
            <a:r>
              <a:rPr lang="es-ES_tradnl" sz="1400" b="1" dirty="0">
                <a:latin typeface="Chalkduster" panose="03050602040202020205" pitchFamily="66" charset="77"/>
              </a:rPr>
              <a:t> </a:t>
            </a:r>
            <a:endParaRPr lang="es-ES_tradnl" sz="1400" dirty="0">
              <a:latin typeface="Chalkduster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38402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35291"/>
            <a:ext cx="12191366" cy="61274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9623" y="176629"/>
            <a:ext cx="6327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LUCAS 1:5-25</a:t>
            </a:r>
            <a:endParaRPr lang="es-MX" sz="11500" b="1" dirty="0"/>
          </a:p>
        </p:txBody>
      </p:sp>
    </p:spTree>
    <p:extLst>
      <p:ext uri="{BB962C8B-B14F-4D97-AF65-F5344CB8AC3E}">
        <p14:creationId xmlns:p14="http://schemas.microsoft.com/office/powerpoint/2010/main" val="3363740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18090</TotalTime>
  <Words>325</Words>
  <Application>Microsoft Office PowerPoint</Application>
  <PresentationFormat>Widescreen</PresentationFormat>
  <Paragraphs>30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Antenna Black</vt:lpstr>
      <vt:lpstr>Antenna Medium</vt:lpstr>
      <vt:lpstr>Arial</vt:lpstr>
      <vt:lpstr>Avenir Next Demi Bold</vt:lpstr>
      <vt:lpstr>Bebas Neue Book</vt:lpstr>
      <vt:lpstr>Calibri</vt:lpstr>
      <vt:lpstr>Calibri Light</vt:lpstr>
      <vt:lpstr>Chalkduster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AOA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Monica Oppermann</dc:creator>
  <cp:lastModifiedBy>Patrick Metts</cp:lastModifiedBy>
  <cp:revision>97</cp:revision>
  <dcterms:created xsi:type="dcterms:W3CDTF">2021-11-19T16:04:10Z</dcterms:created>
  <dcterms:modified xsi:type="dcterms:W3CDTF">2022-07-25T15:11:52Z</dcterms:modified>
</cp:coreProperties>
</file>